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7" r:id="rId1"/>
  </p:sldMasterIdLst>
  <p:notesMasterIdLst>
    <p:notesMasterId r:id="rId95"/>
  </p:notesMasterIdLst>
  <p:handoutMasterIdLst>
    <p:handoutMasterId r:id="rId96"/>
  </p:handoutMasterIdLst>
  <p:sldIdLst>
    <p:sldId id="290" r:id="rId2"/>
    <p:sldId id="291" r:id="rId3"/>
    <p:sldId id="353" r:id="rId4"/>
    <p:sldId id="498" r:id="rId5"/>
    <p:sldId id="488" r:id="rId6"/>
    <p:sldId id="489" r:id="rId7"/>
    <p:sldId id="490" r:id="rId8"/>
    <p:sldId id="493" r:id="rId9"/>
    <p:sldId id="472" r:id="rId10"/>
    <p:sldId id="446" r:id="rId11"/>
    <p:sldId id="447" r:id="rId12"/>
    <p:sldId id="354" r:id="rId13"/>
    <p:sldId id="470" r:id="rId14"/>
    <p:sldId id="445" r:id="rId15"/>
    <p:sldId id="448" r:id="rId16"/>
    <p:sldId id="481" r:id="rId17"/>
    <p:sldId id="449" r:id="rId18"/>
    <p:sldId id="357" r:id="rId19"/>
    <p:sldId id="391" r:id="rId20"/>
    <p:sldId id="393" r:id="rId21"/>
    <p:sldId id="362" r:id="rId22"/>
    <p:sldId id="363" r:id="rId23"/>
    <p:sldId id="355" r:id="rId24"/>
    <p:sldId id="394" r:id="rId25"/>
    <p:sldId id="420" r:id="rId26"/>
    <p:sldId id="444" r:id="rId27"/>
    <p:sldId id="478" r:id="rId28"/>
    <p:sldId id="455" r:id="rId29"/>
    <p:sldId id="408" r:id="rId30"/>
    <p:sldId id="443" r:id="rId31"/>
    <p:sldId id="413" r:id="rId32"/>
    <p:sldId id="442" r:id="rId33"/>
    <p:sldId id="414" r:id="rId34"/>
    <p:sldId id="415" r:id="rId35"/>
    <p:sldId id="474" r:id="rId36"/>
    <p:sldId id="494" r:id="rId37"/>
    <p:sldId id="417" r:id="rId38"/>
    <p:sldId id="418" r:id="rId39"/>
    <p:sldId id="419" r:id="rId40"/>
    <p:sldId id="439" r:id="rId41"/>
    <p:sldId id="395" r:id="rId42"/>
    <p:sldId id="396" r:id="rId43"/>
    <p:sldId id="397" r:id="rId44"/>
    <p:sldId id="398" r:id="rId45"/>
    <p:sldId id="399" r:id="rId46"/>
    <p:sldId id="500" r:id="rId47"/>
    <p:sldId id="441" r:id="rId48"/>
    <p:sldId id="473" r:id="rId49"/>
    <p:sldId id="495" r:id="rId50"/>
    <p:sldId id="376" r:id="rId51"/>
    <p:sldId id="377" r:id="rId52"/>
    <p:sldId id="382" r:id="rId53"/>
    <p:sldId id="485" r:id="rId54"/>
    <p:sldId id="383" r:id="rId55"/>
    <p:sldId id="459" r:id="rId56"/>
    <p:sldId id="387" r:id="rId57"/>
    <p:sldId id="465" r:id="rId58"/>
    <p:sldId id="388" r:id="rId59"/>
    <p:sldId id="460" r:id="rId60"/>
    <p:sldId id="491" r:id="rId61"/>
    <p:sldId id="492" r:id="rId62"/>
    <p:sldId id="389" r:id="rId63"/>
    <p:sldId id="469" r:id="rId64"/>
    <p:sldId id="484" r:id="rId65"/>
    <p:sldId id="370" r:id="rId66"/>
    <p:sldId id="462" r:id="rId67"/>
    <p:sldId id="496" r:id="rId68"/>
    <p:sldId id="497" r:id="rId69"/>
    <p:sldId id="451" r:id="rId70"/>
    <p:sldId id="463" r:id="rId71"/>
    <p:sldId id="369" r:id="rId72"/>
    <p:sldId id="480" r:id="rId73"/>
    <p:sldId id="384" r:id="rId74"/>
    <p:sldId id="374" r:id="rId75"/>
    <p:sldId id="368" r:id="rId76"/>
    <p:sldId id="464" r:id="rId77"/>
    <p:sldId id="373" r:id="rId78"/>
    <p:sldId id="467" r:id="rId79"/>
    <p:sldId id="476" r:id="rId80"/>
    <p:sldId id="477" r:id="rId81"/>
    <p:sldId id="468" r:id="rId82"/>
    <p:sldId id="375" r:id="rId83"/>
    <p:sldId id="390" r:id="rId84"/>
    <p:sldId id="425" r:id="rId85"/>
    <p:sldId id="431" r:id="rId86"/>
    <p:sldId id="427" r:id="rId87"/>
    <p:sldId id="452" r:id="rId88"/>
    <p:sldId id="482" r:id="rId89"/>
    <p:sldId id="483" r:id="rId90"/>
    <p:sldId id="450" r:id="rId91"/>
    <p:sldId id="471" r:id="rId92"/>
    <p:sldId id="379" r:id="rId93"/>
    <p:sldId id="385" r:id="rId94"/>
  </p:sldIdLst>
  <p:sldSz cx="9144000" cy="6858000" type="screen4x3"/>
  <p:notesSz cx="7010400" cy="9296400"/>
  <p:custDataLst>
    <p:tags r:id="rId97"/>
  </p:custDataLst>
  <p:defaultTextStyle>
    <a:defPPr>
      <a:defRPr lang="en-US"/>
    </a:defPPr>
    <a:lvl1pPr algn="l" rtl="0" fontAlgn="base">
      <a:spcBef>
        <a:spcPct val="0"/>
      </a:spcBef>
      <a:spcAft>
        <a:spcPct val="0"/>
      </a:spcAft>
      <a:defRPr sz="2800" kern="1200">
        <a:solidFill>
          <a:schemeClr val="tx1"/>
        </a:solidFill>
        <a:latin typeface="Verdana" panose="020B0604030504040204" pitchFamily="34" charset="0"/>
        <a:ea typeface="+mn-ea"/>
        <a:cs typeface="Arial" panose="020B0604020202020204" pitchFamily="34" charset="0"/>
      </a:defRPr>
    </a:lvl1pPr>
    <a:lvl2pPr marL="457200" algn="l" rtl="0" fontAlgn="base">
      <a:spcBef>
        <a:spcPct val="0"/>
      </a:spcBef>
      <a:spcAft>
        <a:spcPct val="0"/>
      </a:spcAft>
      <a:defRPr sz="2800" kern="1200">
        <a:solidFill>
          <a:schemeClr val="tx1"/>
        </a:solidFill>
        <a:latin typeface="Verdana" panose="020B0604030504040204" pitchFamily="34" charset="0"/>
        <a:ea typeface="+mn-ea"/>
        <a:cs typeface="Arial" panose="020B0604020202020204" pitchFamily="34" charset="0"/>
      </a:defRPr>
    </a:lvl2pPr>
    <a:lvl3pPr marL="914400" algn="l" rtl="0" fontAlgn="base">
      <a:spcBef>
        <a:spcPct val="0"/>
      </a:spcBef>
      <a:spcAft>
        <a:spcPct val="0"/>
      </a:spcAft>
      <a:defRPr sz="2800" kern="1200">
        <a:solidFill>
          <a:schemeClr val="tx1"/>
        </a:solidFill>
        <a:latin typeface="Verdana" panose="020B0604030504040204" pitchFamily="34" charset="0"/>
        <a:ea typeface="+mn-ea"/>
        <a:cs typeface="Arial" panose="020B0604020202020204" pitchFamily="34" charset="0"/>
      </a:defRPr>
    </a:lvl3pPr>
    <a:lvl4pPr marL="1371600" algn="l" rtl="0" fontAlgn="base">
      <a:spcBef>
        <a:spcPct val="0"/>
      </a:spcBef>
      <a:spcAft>
        <a:spcPct val="0"/>
      </a:spcAft>
      <a:defRPr sz="2800" kern="1200">
        <a:solidFill>
          <a:schemeClr val="tx1"/>
        </a:solidFill>
        <a:latin typeface="Verdana" panose="020B0604030504040204" pitchFamily="34" charset="0"/>
        <a:ea typeface="+mn-ea"/>
        <a:cs typeface="Arial" panose="020B0604020202020204" pitchFamily="34" charset="0"/>
      </a:defRPr>
    </a:lvl4pPr>
    <a:lvl5pPr marL="1828800" algn="l" rtl="0" fontAlgn="base">
      <a:spcBef>
        <a:spcPct val="0"/>
      </a:spcBef>
      <a:spcAft>
        <a:spcPct val="0"/>
      </a:spcAft>
      <a:defRPr sz="2800" kern="1200">
        <a:solidFill>
          <a:schemeClr val="tx1"/>
        </a:solidFill>
        <a:latin typeface="Verdana" panose="020B0604030504040204" pitchFamily="34" charset="0"/>
        <a:ea typeface="+mn-ea"/>
        <a:cs typeface="Arial" panose="020B0604020202020204" pitchFamily="34" charset="0"/>
      </a:defRPr>
    </a:lvl5pPr>
    <a:lvl6pPr marL="2286000" algn="l" defTabSz="914400" rtl="0" eaLnBrk="1" latinLnBrk="0" hangingPunct="1">
      <a:defRPr sz="2800" kern="1200">
        <a:solidFill>
          <a:schemeClr val="tx1"/>
        </a:solidFill>
        <a:latin typeface="Verdana" panose="020B0604030504040204" pitchFamily="34" charset="0"/>
        <a:ea typeface="+mn-ea"/>
        <a:cs typeface="Arial" panose="020B0604020202020204" pitchFamily="34" charset="0"/>
      </a:defRPr>
    </a:lvl6pPr>
    <a:lvl7pPr marL="2743200" algn="l" defTabSz="914400" rtl="0" eaLnBrk="1" latinLnBrk="0" hangingPunct="1">
      <a:defRPr sz="2800" kern="1200">
        <a:solidFill>
          <a:schemeClr val="tx1"/>
        </a:solidFill>
        <a:latin typeface="Verdana" panose="020B0604030504040204" pitchFamily="34" charset="0"/>
        <a:ea typeface="+mn-ea"/>
        <a:cs typeface="Arial" panose="020B0604020202020204" pitchFamily="34" charset="0"/>
      </a:defRPr>
    </a:lvl7pPr>
    <a:lvl8pPr marL="3200400" algn="l" defTabSz="914400" rtl="0" eaLnBrk="1" latinLnBrk="0" hangingPunct="1">
      <a:defRPr sz="2800" kern="1200">
        <a:solidFill>
          <a:schemeClr val="tx1"/>
        </a:solidFill>
        <a:latin typeface="Verdana" panose="020B0604030504040204" pitchFamily="34" charset="0"/>
        <a:ea typeface="+mn-ea"/>
        <a:cs typeface="Arial" panose="020B0604020202020204" pitchFamily="34" charset="0"/>
      </a:defRPr>
    </a:lvl8pPr>
    <a:lvl9pPr marL="3657600" algn="l" defTabSz="914400" rtl="0" eaLnBrk="1" latinLnBrk="0" hangingPunct="1">
      <a:defRPr sz="2800" kern="1200">
        <a:solidFill>
          <a:schemeClr val="tx1"/>
        </a:solidFill>
        <a:latin typeface="Verdana" panose="020B060403050404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66"/>
    <a:srgbClr val="FFCC00"/>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678" autoAdjust="0"/>
    <p:restoredTop sz="70979" autoAdjust="0"/>
  </p:normalViewPr>
  <p:slideViewPr>
    <p:cSldViewPr>
      <p:cViewPr varScale="1">
        <p:scale>
          <a:sx n="68" d="100"/>
          <a:sy n="68" d="100"/>
        </p:scale>
        <p:origin x="2368" y="48"/>
      </p:cViewPr>
      <p:guideLst>
        <p:guide orient="horz" pos="2160"/>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66" d="100"/>
        <a:sy n="66" d="100"/>
      </p:scale>
      <p:origin x="0" y="0"/>
    </p:cViewPr>
  </p:sorterViewPr>
  <p:notesViewPr>
    <p:cSldViewPr>
      <p:cViewPr>
        <p:scale>
          <a:sx n="100" d="100"/>
          <a:sy n="100" d="100"/>
        </p:scale>
        <p:origin x="-1632" y="205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notesMaster" Target="notesMasters/notesMaster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tags" Target="tags/tag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presProps" Target="presProps.xml"/><Relationship Id="rId3" Type="http://schemas.openxmlformats.org/officeDocument/2006/relationships/slide" Target="slides/slide2.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B1A6197-FC17-4318-94EF-0C318AC43BC6}" type="doc">
      <dgm:prSet loTypeId="urn:microsoft.com/office/officeart/2005/8/layout/vProcess5" loCatId="process" qsTypeId="urn:microsoft.com/office/officeart/2005/8/quickstyle/simple1" qsCatId="simple" csTypeId="urn:microsoft.com/office/officeart/2005/8/colors/colorful4" csCatId="colorful" phldr="1"/>
      <dgm:spPr/>
      <dgm:t>
        <a:bodyPr/>
        <a:lstStyle/>
        <a:p>
          <a:endParaRPr lang="en-US"/>
        </a:p>
      </dgm:t>
    </dgm:pt>
    <dgm:pt modelId="{05C06184-8D16-4A15-ADA2-17FC80BEF886}">
      <dgm:prSet phldrT="[Text]" custT="1"/>
      <dgm:spPr/>
      <dgm:t>
        <a:bodyPr/>
        <a:lstStyle/>
        <a:p>
          <a:r>
            <a:rPr lang="en-US" sz="2000" dirty="0" smtClean="0">
              <a:effectLst/>
            </a:rPr>
            <a:t>Step 1: Identify/anticipate  </a:t>
          </a:r>
        </a:p>
        <a:p>
          <a:r>
            <a:rPr lang="en-US" sz="2000" dirty="0" smtClean="0">
              <a:effectLst/>
            </a:rPr>
            <a:t>            potential hazards</a:t>
          </a:r>
          <a:endParaRPr lang="en-US" sz="2000" dirty="0">
            <a:effectLst/>
          </a:endParaRPr>
        </a:p>
      </dgm:t>
    </dgm:pt>
    <dgm:pt modelId="{A420C89C-4CB2-4B27-9B5C-62C7D0C3F99E}" type="parTrans" cxnId="{DE7A4415-0E28-4AC9-AA8D-A9B555EF2137}">
      <dgm:prSet/>
      <dgm:spPr/>
      <dgm:t>
        <a:bodyPr/>
        <a:lstStyle/>
        <a:p>
          <a:endParaRPr lang="en-US"/>
        </a:p>
      </dgm:t>
    </dgm:pt>
    <dgm:pt modelId="{871366E5-503C-413E-9405-F8C4A3EEC6A4}" type="sibTrans" cxnId="{DE7A4415-0E28-4AC9-AA8D-A9B555EF2137}">
      <dgm:prSet/>
      <dgm:spPr/>
      <dgm:t>
        <a:bodyPr/>
        <a:lstStyle/>
        <a:p>
          <a:endParaRPr lang="en-US">
            <a:solidFill>
              <a:schemeClr val="tx1"/>
            </a:solidFill>
          </a:endParaRPr>
        </a:p>
      </dgm:t>
    </dgm:pt>
    <dgm:pt modelId="{0BCF96C5-FFE7-41A6-8128-3270F74F64DA}">
      <dgm:prSet phldrT="[Text]" custT="1"/>
      <dgm:spPr/>
      <dgm:t>
        <a:bodyPr/>
        <a:lstStyle/>
        <a:p>
          <a:r>
            <a:rPr lang="en-US" sz="1800" baseline="0" smtClean="0">
              <a:effectLst/>
            </a:rPr>
            <a:t>Step 2: Assess the risk for each  </a:t>
          </a:r>
        </a:p>
        <a:p>
          <a:r>
            <a:rPr lang="en-US" sz="1800" baseline="0" smtClean="0">
              <a:effectLst/>
            </a:rPr>
            <a:t>            hazard</a:t>
          </a:r>
          <a:endParaRPr lang="en-US" sz="1800" baseline="0" dirty="0">
            <a:effectLst/>
          </a:endParaRPr>
        </a:p>
      </dgm:t>
    </dgm:pt>
    <dgm:pt modelId="{E92753E4-CF69-47EE-97B9-202050BF7A81}" type="parTrans" cxnId="{1F67A937-585E-4BCB-B53C-3A29F99358E4}">
      <dgm:prSet/>
      <dgm:spPr/>
      <dgm:t>
        <a:bodyPr/>
        <a:lstStyle/>
        <a:p>
          <a:endParaRPr lang="en-US"/>
        </a:p>
      </dgm:t>
    </dgm:pt>
    <dgm:pt modelId="{E42A16D3-40FA-4D5D-BDB4-4EFDD0CF888E}" type="sibTrans" cxnId="{1F67A937-585E-4BCB-B53C-3A29F99358E4}">
      <dgm:prSet/>
      <dgm:spPr/>
      <dgm:t>
        <a:bodyPr/>
        <a:lstStyle/>
        <a:p>
          <a:endParaRPr lang="en-US"/>
        </a:p>
      </dgm:t>
    </dgm:pt>
    <dgm:pt modelId="{2FFAFD7B-A93E-4AF2-876C-AFCB33E2D7BB}">
      <dgm:prSet phldrT="[Text]" custT="1"/>
      <dgm:spPr/>
      <dgm:t>
        <a:bodyPr/>
        <a:lstStyle/>
        <a:p>
          <a:r>
            <a:rPr lang="en-US" sz="1800" smtClean="0">
              <a:effectLst/>
            </a:rPr>
            <a:t>Step 3: Apply Hierarchy of  </a:t>
          </a:r>
        </a:p>
        <a:p>
          <a:r>
            <a:rPr lang="en-US" sz="1800" smtClean="0">
              <a:effectLst/>
            </a:rPr>
            <a:t>            Controls</a:t>
          </a:r>
          <a:endParaRPr lang="en-US" sz="1800" dirty="0">
            <a:effectLst/>
          </a:endParaRPr>
        </a:p>
      </dgm:t>
    </dgm:pt>
    <dgm:pt modelId="{18E7A773-059A-49DB-91AB-9D5E57952279}" type="parTrans" cxnId="{7450EBFA-9C97-4852-9B03-0EE3359E26F1}">
      <dgm:prSet/>
      <dgm:spPr/>
      <dgm:t>
        <a:bodyPr/>
        <a:lstStyle/>
        <a:p>
          <a:endParaRPr lang="en-US"/>
        </a:p>
      </dgm:t>
    </dgm:pt>
    <dgm:pt modelId="{D79F1B9B-3ADE-4E0A-A1C7-57026A29F5BA}" type="sibTrans" cxnId="{7450EBFA-9C97-4852-9B03-0EE3359E26F1}">
      <dgm:prSet/>
      <dgm:spPr/>
      <dgm:t>
        <a:bodyPr/>
        <a:lstStyle/>
        <a:p>
          <a:endParaRPr lang="en-US"/>
        </a:p>
      </dgm:t>
    </dgm:pt>
    <dgm:pt modelId="{1995D10E-99D8-4FC4-A95D-EE650E7804EC}">
      <dgm:prSet phldrT="[Text]" custT="1"/>
      <dgm:spPr/>
      <dgm:t>
        <a:bodyPr/>
        <a:lstStyle/>
        <a:p>
          <a:pPr>
            <a:lnSpc>
              <a:spcPct val="100000"/>
            </a:lnSpc>
            <a:spcAft>
              <a:spcPts val="0"/>
            </a:spcAft>
          </a:pPr>
          <a:r>
            <a:rPr lang="en-US" sz="1800" smtClean="0">
              <a:effectLst/>
            </a:rPr>
            <a:t>Step 4: Review drawings with  </a:t>
          </a:r>
        </a:p>
        <a:p>
          <a:pPr>
            <a:lnSpc>
              <a:spcPct val="100000"/>
            </a:lnSpc>
            <a:spcAft>
              <a:spcPts val="0"/>
            </a:spcAft>
          </a:pPr>
          <a:r>
            <a:rPr lang="en-US" sz="1800" smtClean="0">
              <a:effectLst/>
            </a:rPr>
            <a:t>            contractors and owners  </a:t>
          </a:r>
        </a:p>
        <a:p>
          <a:pPr>
            <a:lnSpc>
              <a:spcPct val="100000"/>
            </a:lnSpc>
            <a:spcAft>
              <a:spcPts val="0"/>
            </a:spcAft>
          </a:pPr>
          <a:r>
            <a:rPr lang="en-US" sz="1800" smtClean="0">
              <a:effectLst/>
            </a:rPr>
            <a:t>            for additional input</a:t>
          </a:r>
          <a:endParaRPr lang="en-US" sz="1800" dirty="0">
            <a:effectLst/>
          </a:endParaRPr>
        </a:p>
      </dgm:t>
    </dgm:pt>
    <dgm:pt modelId="{B54E2D84-4CB4-489F-BE9F-24B477915741}" type="parTrans" cxnId="{4ECE1D30-5C71-4D72-8FF8-8B1DE98CBF4A}">
      <dgm:prSet/>
      <dgm:spPr/>
      <dgm:t>
        <a:bodyPr/>
        <a:lstStyle/>
        <a:p>
          <a:endParaRPr lang="en-US"/>
        </a:p>
      </dgm:t>
    </dgm:pt>
    <dgm:pt modelId="{8FE334DC-7FF3-4AF3-AFF6-6ACFFBFCFA15}" type="sibTrans" cxnId="{4ECE1D30-5C71-4D72-8FF8-8B1DE98CBF4A}">
      <dgm:prSet/>
      <dgm:spPr/>
      <dgm:t>
        <a:bodyPr/>
        <a:lstStyle/>
        <a:p>
          <a:endParaRPr lang="en-US"/>
        </a:p>
      </dgm:t>
    </dgm:pt>
    <dgm:pt modelId="{14B0CC33-C4E3-4560-81E1-B6608C1D7792}">
      <dgm:prSet phldrT="[Text]"/>
      <dgm:spPr/>
      <dgm:t>
        <a:bodyPr/>
        <a:lstStyle/>
        <a:p>
          <a:endParaRPr lang="en-US" dirty="0"/>
        </a:p>
      </dgm:t>
    </dgm:pt>
    <dgm:pt modelId="{86B083A6-E86C-4F2D-8850-2BD351547217}" type="parTrans" cxnId="{B21AE464-560A-4F3A-AA72-B3B4784F08F7}">
      <dgm:prSet/>
      <dgm:spPr/>
      <dgm:t>
        <a:bodyPr/>
        <a:lstStyle/>
        <a:p>
          <a:endParaRPr lang="en-US"/>
        </a:p>
      </dgm:t>
    </dgm:pt>
    <dgm:pt modelId="{6A703DB7-A23B-40BF-A94A-33ACA64527F6}" type="sibTrans" cxnId="{B21AE464-560A-4F3A-AA72-B3B4784F08F7}">
      <dgm:prSet/>
      <dgm:spPr/>
      <dgm:t>
        <a:bodyPr/>
        <a:lstStyle/>
        <a:p>
          <a:endParaRPr lang="en-US"/>
        </a:p>
      </dgm:t>
    </dgm:pt>
    <dgm:pt modelId="{46ABAE81-7A2F-4526-B372-7722153631FD}">
      <dgm:prSet phldrT="[Text]" custT="1"/>
      <dgm:spPr/>
      <dgm:t>
        <a:bodyPr/>
        <a:lstStyle/>
        <a:p>
          <a:r>
            <a:rPr lang="en-US" sz="1800" dirty="0" smtClean="0">
              <a:effectLst/>
            </a:rPr>
            <a:t>Step 5: Issue drawings for   </a:t>
          </a:r>
        </a:p>
        <a:p>
          <a:r>
            <a:rPr lang="en-US" sz="1800" dirty="0" smtClean="0">
              <a:effectLst/>
            </a:rPr>
            <a:t>            construction</a:t>
          </a:r>
          <a:endParaRPr lang="en-US" sz="1800" dirty="0">
            <a:effectLst/>
          </a:endParaRPr>
        </a:p>
      </dgm:t>
    </dgm:pt>
    <dgm:pt modelId="{709768BD-EA71-42D6-954E-C8CF7E213DC5}" type="parTrans" cxnId="{866DF700-8BB1-4C26-A11D-CBF4733C699A}">
      <dgm:prSet/>
      <dgm:spPr/>
      <dgm:t>
        <a:bodyPr/>
        <a:lstStyle/>
        <a:p>
          <a:endParaRPr lang="en-US"/>
        </a:p>
      </dgm:t>
    </dgm:pt>
    <dgm:pt modelId="{D7479C8F-537F-4C4B-84B9-F70A33CDB48A}" type="sibTrans" cxnId="{866DF700-8BB1-4C26-A11D-CBF4733C699A}">
      <dgm:prSet/>
      <dgm:spPr/>
      <dgm:t>
        <a:bodyPr/>
        <a:lstStyle/>
        <a:p>
          <a:endParaRPr lang="en-US"/>
        </a:p>
      </dgm:t>
    </dgm:pt>
    <dgm:pt modelId="{7D9C8604-D955-4367-A36B-5F00C30B0338}" type="pres">
      <dgm:prSet presAssocID="{3B1A6197-FC17-4318-94EF-0C318AC43BC6}" presName="outerComposite" presStyleCnt="0">
        <dgm:presLayoutVars>
          <dgm:chMax val="5"/>
          <dgm:dir/>
          <dgm:resizeHandles val="exact"/>
        </dgm:presLayoutVars>
      </dgm:prSet>
      <dgm:spPr/>
      <dgm:t>
        <a:bodyPr/>
        <a:lstStyle/>
        <a:p>
          <a:endParaRPr lang="en-US"/>
        </a:p>
      </dgm:t>
    </dgm:pt>
    <dgm:pt modelId="{8713DDE8-BDA6-46D5-BAF9-B1D0A8C15728}" type="pres">
      <dgm:prSet presAssocID="{3B1A6197-FC17-4318-94EF-0C318AC43BC6}" presName="dummyMaxCanvas" presStyleCnt="0">
        <dgm:presLayoutVars/>
      </dgm:prSet>
      <dgm:spPr/>
      <dgm:t>
        <a:bodyPr/>
        <a:lstStyle/>
        <a:p>
          <a:endParaRPr lang="en-US"/>
        </a:p>
      </dgm:t>
    </dgm:pt>
    <dgm:pt modelId="{DC2949AE-B4CB-4DCC-A9F2-66F5D3BBDF1A}" type="pres">
      <dgm:prSet presAssocID="{3B1A6197-FC17-4318-94EF-0C318AC43BC6}" presName="FiveNodes_1" presStyleLbl="node1" presStyleIdx="0" presStyleCnt="5">
        <dgm:presLayoutVars>
          <dgm:bulletEnabled val="1"/>
        </dgm:presLayoutVars>
      </dgm:prSet>
      <dgm:spPr/>
      <dgm:t>
        <a:bodyPr/>
        <a:lstStyle/>
        <a:p>
          <a:endParaRPr lang="en-US"/>
        </a:p>
      </dgm:t>
    </dgm:pt>
    <dgm:pt modelId="{B098E959-D5EF-4B29-9E2A-16D325FA7E4C}" type="pres">
      <dgm:prSet presAssocID="{3B1A6197-FC17-4318-94EF-0C318AC43BC6}" presName="FiveNodes_2" presStyleLbl="node1" presStyleIdx="1" presStyleCnt="5">
        <dgm:presLayoutVars>
          <dgm:bulletEnabled val="1"/>
        </dgm:presLayoutVars>
      </dgm:prSet>
      <dgm:spPr/>
      <dgm:t>
        <a:bodyPr/>
        <a:lstStyle/>
        <a:p>
          <a:endParaRPr lang="en-US"/>
        </a:p>
      </dgm:t>
    </dgm:pt>
    <dgm:pt modelId="{B253074C-0889-4640-B805-E63676468E60}" type="pres">
      <dgm:prSet presAssocID="{3B1A6197-FC17-4318-94EF-0C318AC43BC6}" presName="FiveNodes_3" presStyleLbl="node1" presStyleIdx="2" presStyleCnt="5">
        <dgm:presLayoutVars>
          <dgm:bulletEnabled val="1"/>
        </dgm:presLayoutVars>
      </dgm:prSet>
      <dgm:spPr/>
      <dgm:t>
        <a:bodyPr/>
        <a:lstStyle/>
        <a:p>
          <a:endParaRPr lang="en-US"/>
        </a:p>
      </dgm:t>
    </dgm:pt>
    <dgm:pt modelId="{864597CE-E717-43CF-8D95-CD059AFEFAC7}" type="pres">
      <dgm:prSet presAssocID="{3B1A6197-FC17-4318-94EF-0C318AC43BC6}" presName="FiveNodes_4" presStyleLbl="node1" presStyleIdx="3" presStyleCnt="5" custScaleY="108334" custLinFactNeighborX="325" custLinFactNeighborY="2083">
        <dgm:presLayoutVars>
          <dgm:bulletEnabled val="1"/>
        </dgm:presLayoutVars>
      </dgm:prSet>
      <dgm:spPr/>
      <dgm:t>
        <a:bodyPr/>
        <a:lstStyle/>
        <a:p>
          <a:endParaRPr lang="en-US"/>
        </a:p>
      </dgm:t>
    </dgm:pt>
    <dgm:pt modelId="{E3FD6AB3-6562-495E-B205-88147F07D0EE}" type="pres">
      <dgm:prSet presAssocID="{3B1A6197-FC17-4318-94EF-0C318AC43BC6}" presName="FiveNodes_5" presStyleLbl="node1" presStyleIdx="4" presStyleCnt="5">
        <dgm:presLayoutVars>
          <dgm:bulletEnabled val="1"/>
        </dgm:presLayoutVars>
      </dgm:prSet>
      <dgm:spPr/>
      <dgm:t>
        <a:bodyPr/>
        <a:lstStyle/>
        <a:p>
          <a:endParaRPr lang="en-US"/>
        </a:p>
      </dgm:t>
    </dgm:pt>
    <dgm:pt modelId="{278E1970-410D-47F8-89CB-54261964A8A5}" type="pres">
      <dgm:prSet presAssocID="{3B1A6197-FC17-4318-94EF-0C318AC43BC6}" presName="FiveConn_1-2" presStyleLbl="fgAccFollowNode1" presStyleIdx="0" presStyleCnt="4">
        <dgm:presLayoutVars>
          <dgm:bulletEnabled val="1"/>
        </dgm:presLayoutVars>
      </dgm:prSet>
      <dgm:spPr/>
      <dgm:t>
        <a:bodyPr/>
        <a:lstStyle/>
        <a:p>
          <a:endParaRPr lang="en-US"/>
        </a:p>
      </dgm:t>
    </dgm:pt>
    <dgm:pt modelId="{64C44384-3B73-49B6-9A1B-E0756163217E}" type="pres">
      <dgm:prSet presAssocID="{3B1A6197-FC17-4318-94EF-0C318AC43BC6}" presName="FiveConn_2-3" presStyleLbl="fgAccFollowNode1" presStyleIdx="1" presStyleCnt="4">
        <dgm:presLayoutVars>
          <dgm:bulletEnabled val="1"/>
        </dgm:presLayoutVars>
      </dgm:prSet>
      <dgm:spPr/>
      <dgm:t>
        <a:bodyPr/>
        <a:lstStyle/>
        <a:p>
          <a:endParaRPr lang="en-US"/>
        </a:p>
      </dgm:t>
    </dgm:pt>
    <dgm:pt modelId="{4D1CCB37-D3F7-48AF-B5DD-CC6038EE5309}" type="pres">
      <dgm:prSet presAssocID="{3B1A6197-FC17-4318-94EF-0C318AC43BC6}" presName="FiveConn_3-4" presStyleLbl="fgAccFollowNode1" presStyleIdx="2" presStyleCnt="4">
        <dgm:presLayoutVars>
          <dgm:bulletEnabled val="1"/>
        </dgm:presLayoutVars>
      </dgm:prSet>
      <dgm:spPr/>
      <dgm:t>
        <a:bodyPr/>
        <a:lstStyle/>
        <a:p>
          <a:endParaRPr lang="en-US"/>
        </a:p>
      </dgm:t>
    </dgm:pt>
    <dgm:pt modelId="{B9EB2262-9FB0-4ABD-BFEE-F0A7787F96B1}" type="pres">
      <dgm:prSet presAssocID="{3B1A6197-FC17-4318-94EF-0C318AC43BC6}" presName="FiveConn_4-5" presStyleLbl="fgAccFollowNode1" presStyleIdx="3" presStyleCnt="4">
        <dgm:presLayoutVars>
          <dgm:bulletEnabled val="1"/>
        </dgm:presLayoutVars>
      </dgm:prSet>
      <dgm:spPr/>
      <dgm:t>
        <a:bodyPr/>
        <a:lstStyle/>
        <a:p>
          <a:endParaRPr lang="en-US"/>
        </a:p>
      </dgm:t>
    </dgm:pt>
    <dgm:pt modelId="{37C81AA6-003C-4013-8570-F48779D2812A}" type="pres">
      <dgm:prSet presAssocID="{3B1A6197-FC17-4318-94EF-0C318AC43BC6}" presName="FiveNodes_1_text" presStyleLbl="node1" presStyleIdx="4" presStyleCnt="5">
        <dgm:presLayoutVars>
          <dgm:bulletEnabled val="1"/>
        </dgm:presLayoutVars>
      </dgm:prSet>
      <dgm:spPr/>
      <dgm:t>
        <a:bodyPr/>
        <a:lstStyle/>
        <a:p>
          <a:endParaRPr lang="en-US"/>
        </a:p>
      </dgm:t>
    </dgm:pt>
    <dgm:pt modelId="{1A0EE851-9482-478A-8437-03EBF0F6D3C2}" type="pres">
      <dgm:prSet presAssocID="{3B1A6197-FC17-4318-94EF-0C318AC43BC6}" presName="FiveNodes_2_text" presStyleLbl="node1" presStyleIdx="4" presStyleCnt="5">
        <dgm:presLayoutVars>
          <dgm:bulletEnabled val="1"/>
        </dgm:presLayoutVars>
      </dgm:prSet>
      <dgm:spPr/>
      <dgm:t>
        <a:bodyPr/>
        <a:lstStyle/>
        <a:p>
          <a:endParaRPr lang="en-US"/>
        </a:p>
      </dgm:t>
    </dgm:pt>
    <dgm:pt modelId="{0BC807CB-03D6-44AF-9409-EE38C57C32C5}" type="pres">
      <dgm:prSet presAssocID="{3B1A6197-FC17-4318-94EF-0C318AC43BC6}" presName="FiveNodes_3_text" presStyleLbl="node1" presStyleIdx="4" presStyleCnt="5">
        <dgm:presLayoutVars>
          <dgm:bulletEnabled val="1"/>
        </dgm:presLayoutVars>
      </dgm:prSet>
      <dgm:spPr/>
      <dgm:t>
        <a:bodyPr/>
        <a:lstStyle/>
        <a:p>
          <a:endParaRPr lang="en-US"/>
        </a:p>
      </dgm:t>
    </dgm:pt>
    <dgm:pt modelId="{84ECB6AD-FCB1-4A09-AEE8-6D06F7A3FC15}" type="pres">
      <dgm:prSet presAssocID="{3B1A6197-FC17-4318-94EF-0C318AC43BC6}" presName="FiveNodes_4_text" presStyleLbl="node1" presStyleIdx="4" presStyleCnt="5">
        <dgm:presLayoutVars>
          <dgm:bulletEnabled val="1"/>
        </dgm:presLayoutVars>
      </dgm:prSet>
      <dgm:spPr/>
      <dgm:t>
        <a:bodyPr/>
        <a:lstStyle/>
        <a:p>
          <a:endParaRPr lang="en-US"/>
        </a:p>
      </dgm:t>
    </dgm:pt>
    <dgm:pt modelId="{94ED6075-BB17-40E6-B519-5CACAC3D98F8}" type="pres">
      <dgm:prSet presAssocID="{3B1A6197-FC17-4318-94EF-0C318AC43BC6}" presName="FiveNodes_5_text" presStyleLbl="node1" presStyleIdx="4" presStyleCnt="5">
        <dgm:presLayoutVars>
          <dgm:bulletEnabled val="1"/>
        </dgm:presLayoutVars>
      </dgm:prSet>
      <dgm:spPr/>
      <dgm:t>
        <a:bodyPr/>
        <a:lstStyle/>
        <a:p>
          <a:endParaRPr lang="en-US"/>
        </a:p>
      </dgm:t>
    </dgm:pt>
  </dgm:ptLst>
  <dgm:cxnLst>
    <dgm:cxn modelId="{B21AE464-560A-4F3A-AA72-B3B4784F08F7}" srcId="{3B1A6197-FC17-4318-94EF-0C318AC43BC6}" destId="{14B0CC33-C4E3-4560-81E1-B6608C1D7792}" srcOrd="5" destOrd="0" parTransId="{86B083A6-E86C-4F2D-8850-2BD351547217}" sibTransId="{6A703DB7-A23B-40BF-A94A-33ACA64527F6}"/>
    <dgm:cxn modelId="{9AED2B76-9FB5-4741-A5A4-878A4CF9EF45}" type="presOf" srcId="{2FFAFD7B-A93E-4AF2-876C-AFCB33E2D7BB}" destId="{0BC807CB-03D6-44AF-9409-EE38C57C32C5}" srcOrd="1" destOrd="0" presId="urn:microsoft.com/office/officeart/2005/8/layout/vProcess5"/>
    <dgm:cxn modelId="{8DC29867-1F2B-47C9-921B-FFEFFE236D33}" type="presOf" srcId="{05C06184-8D16-4A15-ADA2-17FC80BEF886}" destId="{DC2949AE-B4CB-4DCC-A9F2-66F5D3BBDF1A}" srcOrd="0" destOrd="0" presId="urn:microsoft.com/office/officeart/2005/8/layout/vProcess5"/>
    <dgm:cxn modelId="{3929967E-9F70-4021-A875-290CBDD620C9}" type="presOf" srcId="{871366E5-503C-413E-9405-F8C4A3EEC6A4}" destId="{278E1970-410D-47F8-89CB-54261964A8A5}" srcOrd="0" destOrd="0" presId="urn:microsoft.com/office/officeart/2005/8/layout/vProcess5"/>
    <dgm:cxn modelId="{30B9E3EC-0A96-42B2-9851-EAFFD01CA10C}" type="presOf" srcId="{0BCF96C5-FFE7-41A6-8128-3270F74F64DA}" destId="{1A0EE851-9482-478A-8437-03EBF0F6D3C2}" srcOrd="1" destOrd="0" presId="urn:microsoft.com/office/officeart/2005/8/layout/vProcess5"/>
    <dgm:cxn modelId="{1F67A937-585E-4BCB-B53C-3A29F99358E4}" srcId="{3B1A6197-FC17-4318-94EF-0C318AC43BC6}" destId="{0BCF96C5-FFE7-41A6-8128-3270F74F64DA}" srcOrd="1" destOrd="0" parTransId="{E92753E4-CF69-47EE-97B9-202050BF7A81}" sibTransId="{E42A16D3-40FA-4D5D-BDB4-4EFDD0CF888E}"/>
    <dgm:cxn modelId="{093488BE-152F-43F3-851D-5DCFA15BFC08}" type="presOf" srcId="{1995D10E-99D8-4FC4-A95D-EE650E7804EC}" destId="{864597CE-E717-43CF-8D95-CD059AFEFAC7}" srcOrd="0" destOrd="0" presId="urn:microsoft.com/office/officeart/2005/8/layout/vProcess5"/>
    <dgm:cxn modelId="{72AB18F4-F879-4193-AEE4-26D442E05752}" type="presOf" srcId="{46ABAE81-7A2F-4526-B372-7722153631FD}" destId="{E3FD6AB3-6562-495E-B205-88147F07D0EE}" srcOrd="0" destOrd="0" presId="urn:microsoft.com/office/officeart/2005/8/layout/vProcess5"/>
    <dgm:cxn modelId="{20F612E0-14D5-43BC-98F4-0988DD05BB33}" type="presOf" srcId="{8FE334DC-7FF3-4AF3-AFF6-6ACFFBFCFA15}" destId="{B9EB2262-9FB0-4ABD-BFEE-F0A7787F96B1}" srcOrd="0" destOrd="0" presId="urn:microsoft.com/office/officeart/2005/8/layout/vProcess5"/>
    <dgm:cxn modelId="{DE7A4415-0E28-4AC9-AA8D-A9B555EF2137}" srcId="{3B1A6197-FC17-4318-94EF-0C318AC43BC6}" destId="{05C06184-8D16-4A15-ADA2-17FC80BEF886}" srcOrd="0" destOrd="0" parTransId="{A420C89C-4CB2-4B27-9B5C-62C7D0C3F99E}" sibTransId="{871366E5-503C-413E-9405-F8C4A3EEC6A4}"/>
    <dgm:cxn modelId="{95D6326C-5359-48ED-AECE-FB4E0DFA016B}" type="presOf" srcId="{2FFAFD7B-A93E-4AF2-876C-AFCB33E2D7BB}" destId="{B253074C-0889-4640-B805-E63676468E60}" srcOrd="0" destOrd="0" presId="urn:microsoft.com/office/officeart/2005/8/layout/vProcess5"/>
    <dgm:cxn modelId="{21555D7F-FBA4-4A5B-9C06-38D304C680CA}" type="presOf" srcId="{0BCF96C5-FFE7-41A6-8128-3270F74F64DA}" destId="{B098E959-D5EF-4B29-9E2A-16D325FA7E4C}" srcOrd="0" destOrd="0" presId="urn:microsoft.com/office/officeart/2005/8/layout/vProcess5"/>
    <dgm:cxn modelId="{4ECE1D30-5C71-4D72-8FF8-8B1DE98CBF4A}" srcId="{3B1A6197-FC17-4318-94EF-0C318AC43BC6}" destId="{1995D10E-99D8-4FC4-A95D-EE650E7804EC}" srcOrd="3" destOrd="0" parTransId="{B54E2D84-4CB4-489F-BE9F-24B477915741}" sibTransId="{8FE334DC-7FF3-4AF3-AFF6-6ACFFBFCFA15}"/>
    <dgm:cxn modelId="{95DCCE8E-9B7C-4DD4-A1DA-488BDEDB564E}" type="presOf" srcId="{46ABAE81-7A2F-4526-B372-7722153631FD}" destId="{94ED6075-BB17-40E6-B519-5CACAC3D98F8}" srcOrd="1" destOrd="0" presId="urn:microsoft.com/office/officeart/2005/8/layout/vProcess5"/>
    <dgm:cxn modelId="{71CAB8BC-BFC2-4D7E-88BC-E972C7DBE35B}" type="presOf" srcId="{1995D10E-99D8-4FC4-A95D-EE650E7804EC}" destId="{84ECB6AD-FCB1-4A09-AEE8-6D06F7A3FC15}" srcOrd="1" destOrd="0" presId="urn:microsoft.com/office/officeart/2005/8/layout/vProcess5"/>
    <dgm:cxn modelId="{866DF700-8BB1-4C26-A11D-CBF4733C699A}" srcId="{3B1A6197-FC17-4318-94EF-0C318AC43BC6}" destId="{46ABAE81-7A2F-4526-B372-7722153631FD}" srcOrd="4" destOrd="0" parTransId="{709768BD-EA71-42D6-954E-C8CF7E213DC5}" sibTransId="{D7479C8F-537F-4C4B-84B9-F70A33CDB48A}"/>
    <dgm:cxn modelId="{7450EBFA-9C97-4852-9B03-0EE3359E26F1}" srcId="{3B1A6197-FC17-4318-94EF-0C318AC43BC6}" destId="{2FFAFD7B-A93E-4AF2-876C-AFCB33E2D7BB}" srcOrd="2" destOrd="0" parTransId="{18E7A773-059A-49DB-91AB-9D5E57952279}" sibTransId="{D79F1B9B-3ADE-4E0A-A1C7-57026A29F5BA}"/>
    <dgm:cxn modelId="{7215C70E-9E86-4937-B786-4D2138E62C5B}" type="presOf" srcId="{05C06184-8D16-4A15-ADA2-17FC80BEF886}" destId="{37C81AA6-003C-4013-8570-F48779D2812A}" srcOrd="1" destOrd="0" presId="urn:microsoft.com/office/officeart/2005/8/layout/vProcess5"/>
    <dgm:cxn modelId="{FA0CF2EE-9152-4589-871D-42ABF79D7E89}" type="presOf" srcId="{D79F1B9B-3ADE-4E0A-A1C7-57026A29F5BA}" destId="{4D1CCB37-D3F7-48AF-B5DD-CC6038EE5309}" srcOrd="0" destOrd="0" presId="urn:microsoft.com/office/officeart/2005/8/layout/vProcess5"/>
    <dgm:cxn modelId="{A6FCDE73-4AD6-4203-8C80-5DA6007D0193}" type="presOf" srcId="{E42A16D3-40FA-4D5D-BDB4-4EFDD0CF888E}" destId="{64C44384-3B73-49B6-9A1B-E0756163217E}" srcOrd="0" destOrd="0" presId="urn:microsoft.com/office/officeart/2005/8/layout/vProcess5"/>
    <dgm:cxn modelId="{30A25C2F-7A95-453F-8515-2BE5B74BAE9A}" type="presOf" srcId="{3B1A6197-FC17-4318-94EF-0C318AC43BC6}" destId="{7D9C8604-D955-4367-A36B-5F00C30B0338}" srcOrd="0" destOrd="0" presId="urn:microsoft.com/office/officeart/2005/8/layout/vProcess5"/>
    <dgm:cxn modelId="{6C857AF0-A423-42CD-8515-8874154B1FA9}" type="presParOf" srcId="{7D9C8604-D955-4367-A36B-5F00C30B0338}" destId="{8713DDE8-BDA6-46D5-BAF9-B1D0A8C15728}" srcOrd="0" destOrd="0" presId="urn:microsoft.com/office/officeart/2005/8/layout/vProcess5"/>
    <dgm:cxn modelId="{80AAE0B7-337F-42FB-9745-093BE345A2E5}" type="presParOf" srcId="{7D9C8604-D955-4367-A36B-5F00C30B0338}" destId="{DC2949AE-B4CB-4DCC-A9F2-66F5D3BBDF1A}" srcOrd="1" destOrd="0" presId="urn:microsoft.com/office/officeart/2005/8/layout/vProcess5"/>
    <dgm:cxn modelId="{E7D98A0B-38C3-4B86-8B50-403C0950DF0B}" type="presParOf" srcId="{7D9C8604-D955-4367-A36B-5F00C30B0338}" destId="{B098E959-D5EF-4B29-9E2A-16D325FA7E4C}" srcOrd="2" destOrd="0" presId="urn:microsoft.com/office/officeart/2005/8/layout/vProcess5"/>
    <dgm:cxn modelId="{3C7EB98C-CDB3-4407-8241-8B4BA10E6F0C}" type="presParOf" srcId="{7D9C8604-D955-4367-A36B-5F00C30B0338}" destId="{B253074C-0889-4640-B805-E63676468E60}" srcOrd="3" destOrd="0" presId="urn:microsoft.com/office/officeart/2005/8/layout/vProcess5"/>
    <dgm:cxn modelId="{0C81D278-9042-4AB0-A4CF-E31EEA264DAF}" type="presParOf" srcId="{7D9C8604-D955-4367-A36B-5F00C30B0338}" destId="{864597CE-E717-43CF-8D95-CD059AFEFAC7}" srcOrd="4" destOrd="0" presId="urn:microsoft.com/office/officeart/2005/8/layout/vProcess5"/>
    <dgm:cxn modelId="{453D4EB4-E9EB-4213-A380-E9B6F1CA15DC}" type="presParOf" srcId="{7D9C8604-D955-4367-A36B-5F00C30B0338}" destId="{E3FD6AB3-6562-495E-B205-88147F07D0EE}" srcOrd="5" destOrd="0" presId="urn:microsoft.com/office/officeart/2005/8/layout/vProcess5"/>
    <dgm:cxn modelId="{DFE06030-4133-4634-ADB8-3DB4D67F4E4F}" type="presParOf" srcId="{7D9C8604-D955-4367-A36B-5F00C30B0338}" destId="{278E1970-410D-47F8-89CB-54261964A8A5}" srcOrd="6" destOrd="0" presId="urn:microsoft.com/office/officeart/2005/8/layout/vProcess5"/>
    <dgm:cxn modelId="{5CF9888C-4505-4375-9BF3-A3B660F92635}" type="presParOf" srcId="{7D9C8604-D955-4367-A36B-5F00C30B0338}" destId="{64C44384-3B73-49B6-9A1B-E0756163217E}" srcOrd="7" destOrd="0" presId="urn:microsoft.com/office/officeart/2005/8/layout/vProcess5"/>
    <dgm:cxn modelId="{2F7E1A6F-A70C-493F-90BA-97B472BF0726}" type="presParOf" srcId="{7D9C8604-D955-4367-A36B-5F00C30B0338}" destId="{4D1CCB37-D3F7-48AF-B5DD-CC6038EE5309}" srcOrd="8" destOrd="0" presId="urn:microsoft.com/office/officeart/2005/8/layout/vProcess5"/>
    <dgm:cxn modelId="{76B3A25C-CC6A-49C6-A230-C0B8FA173E6B}" type="presParOf" srcId="{7D9C8604-D955-4367-A36B-5F00C30B0338}" destId="{B9EB2262-9FB0-4ABD-BFEE-F0A7787F96B1}" srcOrd="9" destOrd="0" presId="urn:microsoft.com/office/officeart/2005/8/layout/vProcess5"/>
    <dgm:cxn modelId="{F2E380C3-84CB-400E-AA68-3C7DE9D428BD}" type="presParOf" srcId="{7D9C8604-D955-4367-A36B-5F00C30B0338}" destId="{37C81AA6-003C-4013-8570-F48779D2812A}" srcOrd="10" destOrd="0" presId="urn:microsoft.com/office/officeart/2005/8/layout/vProcess5"/>
    <dgm:cxn modelId="{43914295-C15F-467D-AB15-8CCE6B5CE96F}" type="presParOf" srcId="{7D9C8604-D955-4367-A36B-5F00C30B0338}" destId="{1A0EE851-9482-478A-8437-03EBF0F6D3C2}" srcOrd="11" destOrd="0" presId="urn:microsoft.com/office/officeart/2005/8/layout/vProcess5"/>
    <dgm:cxn modelId="{6243BDB1-1371-4ADF-BEA2-5E473D786C9A}" type="presParOf" srcId="{7D9C8604-D955-4367-A36B-5F00C30B0338}" destId="{0BC807CB-03D6-44AF-9409-EE38C57C32C5}" srcOrd="12" destOrd="0" presId="urn:microsoft.com/office/officeart/2005/8/layout/vProcess5"/>
    <dgm:cxn modelId="{B12F6484-BEC9-4302-AE77-723BF2CEB799}" type="presParOf" srcId="{7D9C8604-D955-4367-A36B-5F00C30B0338}" destId="{84ECB6AD-FCB1-4A09-AEE8-6D06F7A3FC15}" srcOrd="13" destOrd="0" presId="urn:microsoft.com/office/officeart/2005/8/layout/vProcess5"/>
    <dgm:cxn modelId="{5336A9C0-2D2D-492D-B8C3-D85060679BBB}" type="presParOf" srcId="{7D9C8604-D955-4367-A36B-5F00C30B0338}" destId="{94ED6075-BB17-40E6-B519-5CACAC3D98F8}" srcOrd="14"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2949AE-B4CB-4DCC-A9F2-66F5D3BBDF1A}">
      <dsp:nvSpPr>
        <dsp:cNvPr id="0" name=""/>
        <dsp:cNvSpPr/>
      </dsp:nvSpPr>
      <dsp:spPr>
        <a:xfrm>
          <a:off x="0" y="0"/>
          <a:ext cx="4693920" cy="731520"/>
        </a:xfrm>
        <a:prstGeom prst="roundRect">
          <a:avLst>
            <a:gd name="adj" fmla="val 10000"/>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n-US" sz="2000" kern="1200" dirty="0" smtClean="0">
              <a:effectLst/>
            </a:rPr>
            <a:t>Step 1: Identify/anticipate  </a:t>
          </a:r>
        </a:p>
        <a:p>
          <a:pPr lvl="0" algn="l" defTabSz="889000">
            <a:lnSpc>
              <a:spcPct val="90000"/>
            </a:lnSpc>
            <a:spcBef>
              <a:spcPct val="0"/>
            </a:spcBef>
            <a:spcAft>
              <a:spcPct val="35000"/>
            </a:spcAft>
          </a:pPr>
          <a:r>
            <a:rPr lang="en-US" sz="2000" kern="1200" dirty="0" smtClean="0">
              <a:effectLst/>
            </a:rPr>
            <a:t>            potential hazards</a:t>
          </a:r>
          <a:endParaRPr lang="en-US" sz="2000" kern="1200" dirty="0">
            <a:effectLst/>
          </a:endParaRPr>
        </a:p>
      </dsp:txBody>
      <dsp:txXfrm>
        <a:off x="21425" y="21425"/>
        <a:ext cx="3818966" cy="688670"/>
      </dsp:txXfrm>
    </dsp:sp>
    <dsp:sp modelId="{B098E959-D5EF-4B29-9E2A-16D325FA7E4C}">
      <dsp:nvSpPr>
        <dsp:cNvPr id="0" name=""/>
        <dsp:cNvSpPr/>
      </dsp:nvSpPr>
      <dsp:spPr>
        <a:xfrm>
          <a:off x="350520" y="833120"/>
          <a:ext cx="4693920" cy="731520"/>
        </a:xfrm>
        <a:prstGeom prst="roundRect">
          <a:avLst>
            <a:gd name="adj" fmla="val 10000"/>
          </a:avLst>
        </a:prstGeom>
        <a:solidFill>
          <a:schemeClr val="accent4">
            <a:hueOff val="-537590"/>
            <a:satOff val="4772"/>
            <a:lumOff val="-161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US" sz="1800" kern="1200" baseline="0" smtClean="0">
              <a:effectLst/>
            </a:rPr>
            <a:t>Step 2: Assess the risk for each  </a:t>
          </a:r>
        </a:p>
        <a:p>
          <a:pPr lvl="0" algn="l" defTabSz="800100">
            <a:lnSpc>
              <a:spcPct val="90000"/>
            </a:lnSpc>
            <a:spcBef>
              <a:spcPct val="0"/>
            </a:spcBef>
            <a:spcAft>
              <a:spcPct val="35000"/>
            </a:spcAft>
          </a:pPr>
          <a:r>
            <a:rPr lang="en-US" sz="1800" kern="1200" baseline="0" smtClean="0">
              <a:effectLst/>
            </a:rPr>
            <a:t>            hazard</a:t>
          </a:r>
          <a:endParaRPr lang="en-US" sz="1800" kern="1200" baseline="0" dirty="0">
            <a:effectLst/>
          </a:endParaRPr>
        </a:p>
      </dsp:txBody>
      <dsp:txXfrm>
        <a:off x="371945" y="854545"/>
        <a:ext cx="3825062" cy="688669"/>
      </dsp:txXfrm>
    </dsp:sp>
    <dsp:sp modelId="{B253074C-0889-4640-B805-E63676468E60}">
      <dsp:nvSpPr>
        <dsp:cNvPr id="0" name=""/>
        <dsp:cNvSpPr/>
      </dsp:nvSpPr>
      <dsp:spPr>
        <a:xfrm>
          <a:off x="701039" y="1666240"/>
          <a:ext cx="4693920" cy="731520"/>
        </a:xfrm>
        <a:prstGeom prst="roundRect">
          <a:avLst>
            <a:gd name="adj" fmla="val 10000"/>
          </a:avLst>
        </a:prstGeom>
        <a:solidFill>
          <a:schemeClr val="accent4">
            <a:hueOff val="-1075180"/>
            <a:satOff val="9543"/>
            <a:lumOff val="-323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US" sz="1800" kern="1200" smtClean="0">
              <a:effectLst/>
            </a:rPr>
            <a:t>Step 3: Apply Hierarchy of  </a:t>
          </a:r>
        </a:p>
        <a:p>
          <a:pPr lvl="0" algn="l" defTabSz="800100">
            <a:lnSpc>
              <a:spcPct val="90000"/>
            </a:lnSpc>
            <a:spcBef>
              <a:spcPct val="0"/>
            </a:spcBef>
            <a:spcAft>
              <a:spcPct val="35000"/>
            </a:spcAft>
          </a:pPr>
          <a:r>
            <a:rPr lang="en-US" sz="1800" kern="1200" smtClean="0">
              <a:effectLst/>
            </a:rPr>
            <a:t>            Controls</a:t>
          </a:r>
          <a:endParaRPr lang="en-US" sz="1800" kern="1200" dirty="0">
            <a:effectLst/>
          </a:endParaRPr>
        </a:p>
      </dsp:txBody>
      <dsp:txXfrm>
        <a:off x="722464" y="1687665"/>
        <a:ext cx="3825062" cy="688669"/>
      </dsp:txXfrm>
    </dsp:sp>
    <dsp:sp modelId="{864597CE-E717-43CF-8D95-CD059AFEFAC7}">
      <dsp:nvSpPr>
        <dsp:cNvPr id="0" name=""/>
        <dsp:cNvSpPr/>
      </dsp:nvSpPr>
      <dsp:spPr>
        <a:xfrm>
          <a:off x="1066815" y="2484115"/>
          <a:ext cx="4693920" cy="792484"/>
        </a:xfrm>
        <a:prstGeom prst="roundRect">
          <a:avLst>
            <a:gd name="adj" fmla="val 10000"/>
          </a:avLst>
        </a:prstGeom>
        <a:solidFill>
          <a:schemeClr val="accent4">
            <a:hueOff val="-1612770"/>
            <a:satOff val="14315"/>
            <a:lumOff val="-485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100000"/>
            </a:lnSpc>
            <a:spcBef>
              <a:spcPct val="0"/>
            </a:spcBef>
            <a:spcAft>
              <a:spcPts val="0"/>
            </a:spcAft>
          </a:pPr>
          <a:r>
            <a:rPr lang="en-US" sz="1800" kern="1200" smtClean="0">
              <a:effectLst/>
            </a:rPr>
            <a:t>Step 4: Review drawings with  </a:t>
          </a:r>
        </a:p>
        <a:p>
          <a:pPr lvl="0" algn="l" defTabSz="800100">
            <a:lnSpc>
              <a:spcPct val="100000"/>
            </a:lnSpc>
            <a:spcBef>
              <a:spcPct val="0"/>
            </a:spcBef>
            <a:spcAft>
              <a:spcPts val="0"/>
            </a:spcAft>
          </a:pPr>
          <a:r>
            <a:rPr lang="en-US" sz="1800" kern="1200" smtClean="0">
              <a:effectLst/>
            </a:rPr>
            <a:t>            contractors and owners  </a:t>
          </a:r>
        </a:p>
        <a:p>
          <a:pPr lvl="0" algn="l" defTabSz="800100">
            <a:lnSpc>
              <a:spcPct val="100000"/>
            </a:lnSpc>
            <a:spcBef>
              <a:spcPct val="0"/>
            </a:spcBef>
            <a:spcAft>
              <a:spcPts val="0"/>
            </a:spcAft>
          </a:pPr>
          <a:r>
            <a:rPr lang="en-US" sz="1800" kern="1200" smtClean="0">
              <a:effectLst/>
            </a:rPr>
            <a:t>            for additional input</a:t>
          </a:r>
          <a:endParaRPr lang="en-US" sz="1800" kern="1200" dirty="0">
            <a:effectLst/>
          </a:endParaRPr>
        </a:p>
      </dsp:txBody>
      <dsp:txXfrm>
        <a:off x="1090026" y="2507326"/>
        <a:ext cx="3821490" cy="746062"/>
      </dsp:txXfrm>
    </dsp:sp>
    <dsp:sp modelId="{E3FD6AB3-6562-495E-B205-88147F07D0EE}">
      <dsp:nvSpPr>
        <dsp:cNvPr id="0" name=""/>
        <dsp:cNvSpPr/>
      </dsp:nvSpPr>
      <dsp:spPr>
        <a:xfrm>
          <a:off x="1402079" y="3332480"/>
          <a:ext cx="4693920" cy="731520"/>
        </a:xfrm>
        <a:prstGeom prst="roundRect">
          <a:avLst>
            <a:gd name="adj" fmla="val 10000"/>
          </a:avLst>
        </a:prstGeom>
        <a:solidFill>
          <a:schemeClr val="accent4">
            <a:hueOff val="-2150360"/>
            <a:satOff val="19087"/>
            <a:lumOff val="-6471"/>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US" sz="1800" kern="1200" dirty="0" smtClean="0">
              <a:effectLst/>
            </a:rPr>
            <a:t>Step 5: Issue drawings for   </a:t>
          </a:r>
        </a:p>
        <a:p>
          <a:pPr lvl="0" algn="l" defTabSz="800100">
            <a:lnSpc>
              <a:spcPct val="90000"/>
            </a:lnSpc>
            <a:spcBef>
              <a:spcPct val="0"/>
            </a:spcBef>
            <a:spcAft>
              <a:spcPct val="35000"/>
            </a:spcAft>
          </a:pPr>
          <a:r>
            <a:rPr lang="en-US" sz="1800" kern="1200" dirty="0" smtClean="0">
              <a:effectLst/>
            </a:rPr>
            <a:t>            construction</a:t>
          </a:r>
          <a:endParaRPr lang="en-US" sz="1800" kern="1200" dirty="0">
            <a:effectLst/>
          </a:endParaRPr>
        </a:p>
      </dsp:txBody>
      <dsp:txXfrm>
        <a:off x="1423504" y="3353905"/>
        <a:ext cx="3825062" cy="688669"/>
      </dsp:txXfrm>
    </dsp:sp>
    <dsp:sp modelId="{278E1970-410D-47F8-89CB-54261964A8A5}">
      <dsp:nvSpPr>
        <dsp:cNvPr id="0" name=""/>
        <dsp:cNvSpPr/>
      </dsp:nvSpPr>
      <dsp:spPr>
        <a:xfrm>
          <a:off x="4218432" y="534416"/>
          <a:ext cx="475488" cy="475488"/>
        </a:xfrm>
        <a:prstGeom prst="downArrow">
          <a:avLst>
            <a:gd name="adj1" fmla="val 55000"/>
            <a:gd name="adj2" fmla="val 45000"/>
          </a:avLst>
        </a:prstGeom>
        <a:solidFill>
          <a:schemeClr val="accent4">
            <a:tint val="40000"/>
            <a:alpha val="90000"/>
            <a:hueOff val="0"/>
            <a:satOff val="0"/>
            <a:lumOff val="0"/>
            <a:alphaOff val="0"/>
          </a:schemeClr>
        </a:solidFill>
        <a:ln w="15875"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endParaRPr lang="en-US" sz="2100" kern="1200">
            <a:solidFill>
              <a:schemeClr val="tx1"/>
            </a:solidFill>
          </a:endParaRPr>
        </a:p>
      </dsp:txBody>
      <dsp:txXfrm>
        <a:off x="4325417" y="534416"/>
        <a:ext cx="261518" cy="357805"/>
      </dsp:txXfrm>
    </dsp:sp>
    <dsp:sp modelId="{64C44384-3B73-49B6-9A1B-E0756163217E}">
      <dsp:nvSpPr>
        <dsp:cNvPr id="0" name=""/>
        <dsp:cNvSpPr/>
      </dsp:nvSpPr>
      <dsp:spPr>
        <a:xfrm>
          <a:off x="4568952" y="1367536"/>
          <a:ext cx="475488" cy="475488"/>
        </a:xfrm>
        <a:prstGeom prst="downArrow">
          <a:avLst>
            <a:gd name="adj1" fmla="val 55000"/>
            <a:gd name="adj2" fmla="val 45000"/>
          </a:avLst>
        </a:prstGeom>
        <a:solidFill>
          <a:schemeClr val="accent4">
            <a:tint val="40000"/>
            <a:alpha val="90000"/>
            <a:hueOff val="-863296"/>
            <a:satOff val="1644"/>
            <a:lumOff val="-267"/>
            <a:alphaOff val="0"/>
          </a:schemeClr>
        </a:solidFill>
        <a:ln w="15875" cap="flat" cmpd="sng" algn="ctr">
          <a:solidFill>
            <a:schemeClr val="accent4">
              <a:tint val="40000"/>
              <a:alpha val="90000"/>
              <a:hueOff val="-863296"/>
              <a:satOff val="1644"/>
              <a:lumOff val="-26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endParaRPr lang="en-US" sz="2100" kern="1200"/>
        </a:p>
      </dsp:txBody>
      <dsp:txXfrm>
        <a:off x="4675937" y="1367536"/>
        <a:ext cx="261518" cy="357805"/>
      </dsp:txXfrm>
    </dsp:sp>
    <dsp:sp modelId="{4D1CCB37-D3F7-48AF-B5DD-CC6038EE5309}">
      <dsp:nvSpPr>
        <dsp:cNvPr id="0" name=""/>
        <dsp:cNvSpPr/>
      </dsp:nvSpPr>
      <dsp:spPr>
        <a:xfrm>
          <a:off x="4919472" y="2188464"/>
          <a:ext cx="475488" cy="475488"/>
        </a:xfrm>
        <a:prstGeom prst="downArrow">
          <a:avLst>
            <a:gd name="adj1" fmla="val 55000"/>
            <a:gd name="adj2" fmla="val 45000"/>
          </a:avLst>
        </a:prstGeom>
        <a:solidFill>
          <a:schemeClr val="accent4">
            <a:tint val="40000"/>
            <a:alpha val="90000"/>
            <a:hueOff val="-1726591"/>
            <a:satOff val="3288"/>
            <a:lumOff val="-533"/>
            <a:alphaOff val="0"/>
          </a:schemeClr>
        </a:solidFill>
        <a:ln w="15875" cap="flat" cmpd="sng" algn="ctr">
          <a:solidFill>
            <a:schemeClr val="accent4">
              <a:tint val="40000"/>
              <a:alpha val="90000"/>
              <a:hueOff val="-1726591"/>
              <a:satOff val="3288"/>
              <a:lumOff val="-53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endParaRPr lang="en-US" sz="2100" kern="1200"/>
        </a:p>
      </dsp:txBody>
      <dsp:txXfrm>
        <a:off x="5026457" y="2188464"/>
        <a:ext cx="261518" cy="357805"/>
      </dsp:txXfrm>
    </dsp:sp>
    <dsp:sp modelId="{B9EB2262-9FB0-4ABD-BFEE-F0A7787F96B1}">
      <dsp:nvSpPr>
        <dsp:cNvPr id="0" name=""/>
        <dsp:cNvSpPr/>
      </dsp:nvSpPr>
      <dsp:spPr>
        <a:xfrm>
          <a:off x="5269992" y="3029712"/>
          <a:ext cx="475488" cy="475488"/>
        </a:xfrm>
        <a:prstGeom prst="downArrow">
          <a:avLst>
            <a:gd name="adj1" fmla="val 55000"/>
            <a:gd name="adj2" fmla="val 45000"/>
          </a:avLst>
        </a:prstGeom>
        <a:solidFill>
          <a:schemeClr val="accent4">
            <a:tint val="40000"/>
            <a:alpha val="90000"/>
            <a:hueOff val="-2589887"/>
            <a:satOff val="4932"/>
            <a:lumOff val="-800"/>
            <a:alphaOff val="0"/>
          </a:schemeClr>
        </a:solidFill>
        <a:ln w="15875" cap="flat" cmpd="sng" algn="ctr">
          <a:solidFill>
            <a:schemeClr val="accent4">
              <a:tint val="40000"/>
              <a:alpha val="90000"/>
              <a:hueOff val="-2589887"/>
              <a:satOff val="4932"/>
              <a:lumOff val="-80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endParaRPr lang="en-US" sz="2100" kern="1200"/>
        </a:p>
      </dsp:txBody>
      <dsp:txXfrm>
        <a:off x="5376977" y="3029712"/>
        <a:ext cx="261518" cy="357805"/>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0.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7.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2.png"/></Relationships>
</file>

<file path=ppt/drawings/_rels/vmlDrawing4.v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image" Target="../media/image54.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4434"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l" defTabSz="931863">
              <a:defRPr sz="1200">
                <a:latin typeface="Times New Roman" pitchFamily="18" charset="0"/>
                <a:cs typeface="+mn-cs"/>
              </a:defRPr>
            </a:lvl1pPr>
          </a:lstStyle>
          <a:p>
            <a:pPr>
              <a:defRPr/>
            </a:pPr>
            <a:endParaRPr lang="en-US"/>
          </a:p>
        </p:txBody>
      </p:sp>
      <p:sp>
        <p:nvSpPr>
          <p:cNvPr id="274435" name="Rectangle 3"/>
          <p:cNvSpPr>
            <a:spLocks noGrp="1" noChangeArrowheads="1"/>
          </p:cNvSpPr>
          <p:nvPr>
            <p:ph type="dt" sz="quarter" idx="1"/>
          </p:nvPr>
        </p:nvSpPr>
        <p:spPr bwMode="auto">
          <a:xfrm>
            <a:off x="3970338"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defTabSz="931863">
              <a:defRPr sz="1200">
                <a:latin typeface="Times New Roman" pitchFamily="18" charset="0"/>
                <a:cs typeface="+mn-cs"/>
              </a:defRPr>
            </a:lvl1pPr>
          </a:lstStyle>
          <a:p>
            <a:pPr>
              <a:defRPr/>
            </a:pPr>
            <a:endParaRPr lang="en-US"/>
          </a:p>
        </p:txBody>
      </p:sp>
      <p:sp>
        <p:nvSpPr>
          <p:cNvPr id="274436" name="Rectangle 4"/>
          <p:cNvSpPr>
            <a:spLocks noGrp="1" noChangeArrowheads="1"/>
          </p:cNvSpPr>
          <p:nvPr>
            <p:ph type="ftr" sz="quarter" idx="2"/>
          </p:nvPr>
        </p:nvSpPr>
        <p:spPr bwMode="auto">
          <a:xfrm>
            <a:off x="0" y="8829675"/>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l" defTabSz="931863">
              <a:defRPr sz="1200">
                <a:latin typeface="Times New Roman" pitchFamily="18" charset="0"/>
                <a:cs typeface="+mn-cs"/>
              </a:defRPr>
            </a:lvl1pPr>
          </a:lstStyle>
          <a:p>
            <a:pPr>
              <a:defRPr/>
            </a:pPr>
            <a:endParaRPr lang="en-US"/>
          </a:p>
        </p:txBody>
      </p:sp>
      <p:sp>
        <p:nvSpPr>
          <p:cNvPr id="274437" name="Rectangle 5"/>
          <p:cNvSpPr>
            <a:spLocks noGrp="1" noChangeArrowheads="1"/>
          </p:cNvSpPr>
          <p:nvPr>
            <p:ph type="sldNum" sz="quarter" idx="3"/>
          </p:nvPr>
        </p:nvSpPr>
        <p:spPr bwMode="auto">
          <a:xfrm>
            <a:off x="3970338" y="8829675"/>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defTabSz="931863">
              <a:defRPr sz="1200">
                <a:latin typeface="Times New Roman" panose="02020603050405020304" pitchFamily="18" charset="0"/>
              </a:defRPr>
            </a:lvl1pPr>
          </a:lstStyle>
          <a:p>
            <a:fld id="{6D29652B-C003-4E5C-9D54-8546FED39C07}" type="slidenum">
              <a:rPr lang="en-US" altLang="en-US"/>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l" defTabSz="931863">
              <a:defRPr sz="1200">
                <a:latin typeface="Times New Roman" pitchFamily="18" charset="0"/>
                <a:cs typeface="+mn-cs"/>
              </a:defRPr>
            </a:lvl1pPr>
          </a:lstStyle>
          <a:p>
            <a:pPr>
              <a:defRPr/>
            </a:pPr>
            <a:endParaRPr lang="en-US"/>
          </a:p>
        </p:txBody>
      </p:sp>
      <p:sp>
        <p:nvSpPr>
          <p:cNvPr id="4099" name="Rectangle 3"/>
          <p:cNvSpPr>
            <a:spLocks noGrp="1" noChangeArrowheads="1"/>
          </p:cNvSpPr>
          <p:nvPr>
            <p:ph type="dt" idx="1"/>
          </p:nvPr>
        </p:nvSpPr>
        <p:spPr bwMode="auto">
          <a:xfrm>
            <a:off x="3971925"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defTabSz="931863">
              <a:defRPr sz="1200">
                <a:latin typeface="Times New Roman" pitchFamily="18" charset="0"/>
                <a:cs typeface="+mn-cs"/>
              </a:defRPr>
            </a:lvl1pPr>
          </a:lstStyle>
          <a:p>
            <a:pPr>
              <a:defRPr/>
            </a:pPr>
            <a:endParaRPr lang="en-US"/>
          </a:p>
        </p:txBody>
      </p:sp>
      <p:sp>
        <p:nvSpPr>
          <p:cNvPr id="106500"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01" name="Rectangle 5"/>
          <p:cNvSpPr>
            <a:spLocks noGrp="1" noChangeArrowheads="1"/>
          </p:cNvSpPr>
          <p:nvPr>
            <p:ph type="body" sz="quarter" idx="3"/>
          </p:nvPr>
        </p:nvSpPr>
        <p:spPr bwMode="auto">
          <a:xfrm>
            <a:off x="935038" y="4416425"/>
            <a:ext cx="5140325" cy="4183063"/>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102" name="Rectangle 6"/>
          <p:cNvSpPr>
            <a:spLocks noGrp="1" noChangeArrowheads="1"/>
          </p:cNvSpPr>
          <p:nvPr>
            <p:ph type="ftr" sz="quarter" idx="4"/>
          </p:nvPr>
        </p:nvSpPr>
        <p:spPr bwMode="auto">
          <a:xfrm>
            <a:off x="0" y="8831263"/>
            <a:ext cx="3038475" cy="465137"/>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l" defTabSz="931863">
              <a:defRPr sz="1200">
                <a:latin typeface="Times New Roman" pitchFamily="18" charset="0"/>
                <a:cs typeface="+mn-cs"/>
              </a:defRPr>
            </a:lvl1pPr>
          </a:lstStyle>
          <a:p>
            <a:pPr>
              <a:defRPr/>
            </a:pPr>
            <a:endParaRPr lang="en-US"/>
          </a:p>
        </p:txBody>
      </p:sp>
      <p:sp>
        <p:nvSpPr>
          <p:cNvPr id="4103" name="Rectangle 7"/>
          <p:cNvSpPr>
            <a:spLocks noGrp="1" noChangeArrowheads="1"/>
          </p:cNvSpPr>
          <p:nvPr>
            <p:ph type="sldNum" sz="quarter" idx="5"/>
          </p:nvPr>
        </p:nvSpPr>
        <p:spPr bwMode="auto">
          <a:xfrm>
            <a:off x="3971925" y="8831263"/>
            <a:ext cx="3038475" cy="465137"/>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defTabSz="931863">
              <a:defRPr sz="1200">
                <a:latin typeface="Times New Roman" panose="02020603050405020304" pitchFamily="18" charset="0"/>
              </a:defRPr>
            </a:lvl1pPr>
          </a:lstStyle>
          <a:p>
            <a:fld id="{50286EE0-3389-457D-8E88-24B27D92987C}"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F5B77FB4-3C9D-4A14-9C63-746591A799B2}" type="slidenum">
              <a:rPr lang="en-US" altLang="en-US" sz="1200">
                <a:latin typeface="Times New Roman" panose="02020603050405020304" pitchFamily="18" charset="0"/>
              </a:rPr>
              <a:pPr algn="r" eaLnBrk="1" hangingPunct="1"/>
              <a:t>1</a:t>
            </a:fld>
            <a:endParaRPr lang="en-US" altLang="en-US" sz="1200">
              <a:latin typeface="Times New Roman" panose="02020603050405020304" pitchFamily="18" charset="0"/>
            </a:endParaRPr>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t>This presentation is not a substitute for any of the provisions of the Occupational Safety and Health Act of 1970 or for any standards issued by the U.S. Department of Labor, nor does mention of trade names, commercial products, or organizations imply endorsement by the U.S. Department of Labor.</a:t>
            </a:r>
          </a:p>
          <a:p>
            <a:pPr eaLnBrk="1" hangingPunct="1"/>
            <a:endParaRPr lang="en-US" altLang="en-US" smtClean="0"/>
          </a:p>
          <a:p>
            <a:pPr eaLnBrk="1" hangingPunct="1"/>
            <a:endParaRPr lang="en-US" altLang="en-US" sz="140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A758340F-6519-4D57-B0EE-E0845221B338}" type="slidenum">
              <a:rPr lang="en-US" altLang="en-US" sz="1200">
                <a:latin typeface="Times New Roman" panose="02020603050405020304" pitchFamily="18" charset="0"/>
              </a:rPr>
              <a:pPr algn="r" eaLnBrk="1" hangingPunct="1"/>
              <a:t>2</a:t>
            </a:fld>
            <a:endParaRPr lang="en-US" altLang="en-US" sz="1200">
              <a:latin typeface="Times New Roman" panose="02020603050405020304" pitchFamily="18" charset="0"/>
            </a:endParaRPr>
          </a:p>
        </p:txBody>
      </p:sp>
      <p:sp>
        <p:nvSpPr>
          <p:cNvPr id="108547" name="Rectangle 2"/>
          <p:cNvSpPr>
            <a:spLocks noGrp="1" noRot="1" noChangeAspect="1" noChangeArrowheads="1" noTextEdit="1"/>
          </p:cNvSpPr>
          <p:nvPr>
            <p:ph type="sldImg"/>
          </p:nvPr>
        </p:nvSpPr>
        <p:spPr>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67F03F17-39F7-4424-9450-F252B802AA72}" type="slidenum">
              <a:rPr lang="en-US" altLang="en-US" sz="1200">
                <a:latin typeface="Times New Roman" panose="02020603050405020304" pitchFamily="18" charset="0"/>
              </a:rPr>
              <a:pPr algn="r" eaLnBrk="1" hangingPunct="1"/>
              <a:t>3</a:t>
            </a:fld>
            <a:endParaRPr lang="en-US" altLang="en-US" sz="1200">
              <a:latin typeface="Times New Roman" panose="02020603050405020304" pitchFamily="18" charset="0"/>
            </a:endParaRPr>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a:ln/>
        </p:spPr>
      </p:sp>
      <p:sp>
        <p:nvSpPr>
          <p:cNvPr id="1105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105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F9BD329B-928F-4665-8312-3EF11B9CB9E5}" type="slidenum">
              <a:rPr lang="en-US" altLang="en-US" sz="1200">
                <a:latin typeface="Times New Roman" panose="02020603050405020304" pitchFamily="18" charset="0"/>
              </a:rPr>
              <a:pPr algn="r" eaLnBrk="1" hangingPunct="1"/>
              <a:t>4</a:t>
            </a:fld>
            <a:endParaRPr lang="en-US" altLang="en-US" sz="1200">
              <a:latin typeface="Times New Roman" panose="02020603050405020304"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a:ln/>
        </p:spPr>
      </p:sp>
      <p:sp>
        <p:nvSpPr>
          <p:cNvPr id="1116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116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D2BC0EEB-E467-4AA4-A091-E5D231E04836}" type="slidenum">
              <a:rPr lang="en-US" altLang="en-US" sz="1200">
                <a:latin typeface="Times New Roman" panose="02020603050405020304" pitchFamily="18" charset="0"/>
              </a:rPr>
              <a:pPr algn="r" eaLnBrk="1" hangingPunct="1"/>
              <a:t>5</a:t>
            </a:fld>
            <a:endParaRPr lang="en-US" altLang="en-US" sz="1200">
              <a:latin typeface="Times New Roman" panose="02020603050405020304"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a:ln/>
        </p:spPr>
      </p:sp>
      <p:sp>
        <p:nvSpPr>
          <p:cNvPr id="1126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126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BE66B641-4AB9-4EF7-86A1-6E021FD3E8B7}" type="slidenum">
              <a:rPr lang="en-US" altLang="en-US" sz="1200">
                <a:latin typeface="Times New Roman" panose="02020603050405020304" pitchFamily="18" charset="0"/>
              </a:rPr>
              <a:pPr algn="r" eaLnBrk="1" hangingPunct="1"/>
              <a:t>6</a:t>
            </a:fld>
            <a:endParaRPr lang="en-US" altLang="en-US" sz="1200">
              <a:latin typeface="Times New Roman" panose="02020603050405020304"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a:ln/>
        </p:spPr>
      </p:sp>
      <p:sp>
        <p:nvSpPr>
          <p:cNvPr id="1136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136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3F9ECC61-042C-426E-B7C1-C2BCED72671B}" type="slidenum">
              <a:rPr lang="en-US" altLang="en-US" sz="1200">
                <a:latin typeface="Times New Roman" panose="02020603050405020304" pitchFamily="18" charset="0"/>
              </a:rPr>
              <a:pPr algn="r" eaLnBrk="1" hangingPunct="1"/>
              <a:t>7</a:t>
            </a:fld>
            <a:endParaRPr lang="en-US" altLang="en-US" sz="1200">
              <a:latin typeface="Times New Roman" panose="02020603050405020304"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a:ln/>
        </p:spPr>
      </p:sp>
      <p:sp>
        <p:nvSpPr>
          <p:cNvPr id="1146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146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02AFA674-18F4-42D0-B964-2DAB0AECD90F}" type="slidenum">
              <a:rPr lang="en-US" altLang="en-US" sz="1200">
                <a:latin typeface="Times New Roman" panose="02020603050405020304" pitchFamily="18" charset="0"/>
              </a:rPr>
              <a:pPr algn="r" eaLnBrk="1" hangingPunct="1"/>
              <a:t>8</a:t>
            </a:fld>
            <a:endParaRPr lang="en-US" altLang="en-US" sz="1200">
              <a:latin typeface="Times New Roman" panose="02020603050405020304"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Image Placeholder 1"/>
          <p:cNvSpPr>
            <a:spLocks noGrp="1" noRot="1" noChangeAspect="1" noTextEdit="1"/>
          </p:cNvSpPr>
          <p:nvPr>
            <p:ph type="sldImg"/>
          </p:nvPr>
        </p:nvSpPr>
        <p:spPr>
          <a:ln/>
        </p:spPr>
      </p:sp>
      <p:sp>
        <p:nvSpPr>
          <p:cNvPr id="1157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157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7A8FB56B-8366-4504-A787-28A12675E9CD}" type="slidenum">
              <a:rPr lang="en-US" altLang="en-US" sz="1200">
                <a:latin typeface="Times New Roman" panose="02020603050405020304" pitchFamily="18" charset="0"/>
              </a:rPr>
              <a:pPr algn="r" eaLnBrk="1" hangingPunct="1"/>
              <a:t>9</a:t>
            </a:fld>
            <a:endParaRPr lang="en-US" altLang="en-US" sz="1200">
              <a:latin typeface="Times New Roman" panose="02020603050405020304"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E3560A28-927A-4775-BBC6-71105CF3D5D1}" type="slidenum">
              <a:rPr lang="en-US" altLang="en-US" sz="1200">
                <a:latin typeface="Times New Roman" panose="02020603050405020304" pitchFamily="18" charset="0"/>
              </a:rPr>
              <a:pPr algn="r" eaLnBrk="1" hangingPunct="1"/>
              <a:t>10</a:t>
            </a:fld>
            <a:endParaRPr lang="en-US" altLang="en-US" sz="1200">
              <a:latin typeface="Times New Roman" panose="02020603050405020304" pitchFamily="18" charset="0"/>
            </a:endParaRPr>
          </a:p>
        </p:txBody>
      </p:sp>
      <p:sp>
        <p:nvSpPr>
          <p:cNvPr id="116739" name="Rectangle 2"/>
          <p:cNvSpPr>
            <a:spLocks noGrp="1" noRot="1" noChangeAspect="1" noChangeArrowheads="1" noTextEdit="1"/>
          </p:cNvSpPr>
          <p:nvPr>
            <p:ph type="sldImg"/>
          </p:nvPr>
        </p:nvSpPr>
        <p:spPr>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41F85147-0FD0-4115-A459-88C3AEAAC5B4}" type="slidenum">
              <a:rPr lang="en-US" altLang="en-US" sz="1200">
                <a:latin typeface="Times New Roman" panose="02020603050405020304" pitchFamily="18" charset="0"/>
              </a:rPr>
              <a:pPr algn="r" eaLnBrk="1" hangingPunct="1"/>
              <a:t>11</a:t>
            </a:fld>
            <a:endParaRPr lang="en-US" altLang="en-US" sz="1200">
              <a:latin typeface="Times New Roman" panose="02020603050405020304" pitchFamily="18" charset="0"/>
            </a:endParaRPr>
          </a:p>
        </p:txBody>
      </p:sp>
      <p:sp>
        <p:nvSpPr>
          <p:cNvPr id="117763" name="Rectangle 2"/>
          <p:cNvSpPr>
            <a:spLocks noGrp="1" noRot="1" noChangeAspect="1" noChangeArrowheads="1" noTextEdit="1"/>
          </p:cNvSpPr>
          <p:nvPr>
            <p:ph type="sldImg"/>
          </p:nvPr>
        </p:nvSpPr>
        <p:spPr>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t>These are some of the construction fatalities based on occupation. As you can see, contractors that work mostly at height have the largest number of fatalities. After that, it is fairly evenly divided among all trades.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4F5E6B79-3CC6-4553-9769-47AA14708ABA}" type="slidenum">
              <a:rPr lang="en-US" altLang="en-US" sz="1200">
                <a:latin typeface="Times New Roman" panose="02020603050405020304" pitchFamily="18" charset="0"/>
              </a:rPr>
              <a:pPr algn="r" eaLnBrk="1" hangingPunct="1"/>
              <a:t>12</a:t>
            </a:fld>
            <a:endParaRPr lang="en-US" altLang="en-US" sz="1200">
              <a:latin typeface="Times New Roman" panose="02020603050405020304" pitchFamily="18" charset="0"/>
            </a:endParaRPr>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0900A8D3-8387-4B0D-A6BF-6775B7611FA6}" type="slidenum">
              <a:rPr lang="en-US" altLang="en-US" sz="1200">
                <a:latin typeface="Times New Roman" panose="02020603050405020304" pitchFamily="18" charset="0"/>
              </a:rPr>
              <a:pPr algn="r" eaLnBrk="1" hangingPunct="1"/>
              <a:t>13</a:t>
            </a:fld>
            <a:endParaRPr lang="en-US" altLang="en-US" sz="1200">
              <a:latin typeface="Times New Roman" panose="02020603050405020304" pitchFamily="18" charset="0"/>
            </a:endParaRPr>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t>Hazards are managed during the construction process. We will see that this is not the most effective time to deal with hazards. There is a better way. Little thought is put into the safe maintenance of the building after the owner takes possession.</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68755279-D5A0-423B-A198-1ECAAAC6B2E8}" type="slidenum">
              <a:rPr lang="en-US" altLang="en-US" sz="1200">
                <a:latin typeface="Times New Roman" panose="02020603050405020304" pitchFamily="18" charset="0"/>
              </a:rPr>
              <a:pPr algn="r" eaLnBrk="1" hangingPunct="1"/>
              <a:t>14</a:t>
            </a:fld>
            <a:endParaRPr lang="en-US" altLang="en-US" sz="1200">
              <a:latin typeface="Times New Roman" panose="02020603050405020304" pitchFamily="18" charset="0"/>
            </a:endParaRPr>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E40225C5-027A-4419-B22C-6913939EA1FA}" type="slidenum">
              <a:rPr lang="en-US" altLang="en-US" sz="1200">
                <a:latin typeface="Times New Roman" panose="02020603050405020304" pitchFamily="18" charset="0"/>
              </a:rPr>
              <a:pPr algn="r" eaLnBrk="1" hangingPunct="1"/>
              <a:t>15</a:t>
            </a:fld>
            <a:endParaRPr lang="en-US" altLang="en-US" sz="1200">
              <a:latin typeface="Times New Roman" panose="02020603050405020304" pitchFamily="18" charset="0"/>
            </a:endParaRPr>
          </a:p>
        </p:txBody>
      </p:sp>
      <p:sp>
        <p:nvSpPr>
          <p:cNvPr id="121859" name="Rectangle 2"/>
          <p:cNvSpPr>
            <a:spLocks noGrp="1" noRot="1" noChangeAspect="1" noChangeArrowheads="1" noTextEdit="1"/>
          </p:cNvSpPr>
          <p:nvPr>
            <p:ph type="sldImg"/>
          </p:nvPr>
        </p:nvSpPr>
        <p:spPr>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E191090E-E3A8-41C2-ACF2-E6773379C6B8}" type="slidenum">
              <a:rPr lang="en-US" altLang="en-US" sz="1200">
                <a:latin typeface="Times New Roman" panose="02020603050405020304" pitchFamily="18" charset="0"/>
              </a:rPr>
              <a:pPr algn="r" eaLnBrk="1" hangingPunct="1"/>
              <a:t>16</a:t>
            </a:fld>
            <a:endParaRPr lang="en-US" altLang="en-US" sz="1200">
              <a:latin typeface="Times New Roman" panose="02020603050405020304" pitchFamily="18" charset="0"/>
            </a:endParaRPr>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eaLnBrk="1" hangingPunct="1"/>
            <a:endParaRPr lang="en-US" alt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3294FB0A-BB44-4C09-B8C8-0DBED1DC2124}" type="slidenum">
              <a:rPr lang="en-US" altLang="en-US" sz="1200">
                <a:latin typeface="Times New Roman" panose="02020603050405020304" pitchFamily="18" charset="0"/>
              </a:rPr>
              <a:pPr algn="r" eaLnBrk="1" hangingPunct="1"/>
              <a:t>17</a:t>
            </a:fld>
            <a:endParaRPr lang="en-US" altLang="en-US" sz="1200">
              <a:latin typeface="Times New Roman" panose="02020603050405020304" pitchFamily="18" charset="0"/>
            </a:endParaRPr>
          </a:p>
        </p:txBody>
      </p:sp>
      <p:sp>
        <p:nvSpPr>
          <p:cNvPr id="123907" name="Rectangle 2"/>
          <p:cNvSpPr>
            <a:spLocks noGrp="1" noRot="1" noChangeAspect="1" noChangeArrowheads="1" noTextEdit="1"/>
          </p:cNvSpPr>
          <p:nvPr>
            <p:ph type="sldImg"/>
          </p:nvPr>
        </p:nvSpPr>
        <p:spPr>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D6585461-103C-4571-AE1A-6F2445E5CD16}" type="slidenum">
              <a:rPr lang="en-US" altLang="en-US" sz="1200">
                <a:latin typeface="Times New Roman" panose="02020603050405020304" pitchFamily="18" charset="0"/>
              </a:rPr>
              <a:pPr algn="r" eaLnBrk="1" hangingPunct="1"/>
              <a:t>18</a:t>
            </a:fld>
            <a:endParaRPr lang="en-US" altLang="en-US" sz="1200">
              <a:latin typeface="Times New Roman" panose="02020603050405020304" pitchFamily="18" charset="0"/>
            </a:endParaRPr>
          </a:p>
        </p:txBody>
      </p:sp>
      <p:sp>
        <p:nvSpPr>
          <p:cNvPr id="124931" name="Rectangle 2"/>
          <p:cNvSpPr>
            <a:spLocks noGrp="1" noRot="1" noChangeAspect="1" noChangeArrowheads="1" noTextEdit="1"/>
          </p:cNvSpPr>
          <p:nvPr>
            <p:ph type="sldImg"/>
          </p:nvPr>
        </p:nvSpPr>
        <p:spPr>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7AD43A26-B261-473D-B316-FA97DB5902B9}" type="slidenum">
              <a:rPr lang="en-US" altLang="en-US" sz="1200">
                <a:latin typeface="Times New Roman" panose="02020603050405020304" pitchFamily="18" charset="0"/>
              </a:rPr>
              <a:pPr algn="r" eaLnBrk="1" hangingPunct="1"/>
              <a:t>19</a:t>
            </a:fld>
            <a:endParaRPr lang="en-US" altLang="en-US" sz="1200">
              <a:latin typeface="Times New Roman" panose="02020603050405020304" pitchFamily="18" charset="0"/>
            </a:endParaRPr>
          </a:p>
        </p:txBody>
      </p:sp>
      <p:sp>
        <p:nvSpPr>
          <p:cNvPr id="125955" name="Rectangle 2"/>
          <p:cNvSpPr>
            <a:spLocks noGrp="1" noRot="1" noChangeAspect="1" noChangeArrowheads="1" noTextEdit="1"/>
          </p:cNvSpPr>
          <p:nvPr>
            <p:ph type="sldImg"/>
          </p:nvPr>
        </p:nvSpPr>
        <p:spPr>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483DC551-3D27-4E8F-9A5D-BFF2031F2522}" type="slidenum">
              <a:rPr lang="en-US" altLang="en-US" sz="1200">
                <a:latin typeface="Times New Roman" panose="02020603050405020304" pitchFamily="18" charset="0"/>
              </a:rPr>
              <a:pPr algn="r" eaLnBrk="1" hangingPunct="1"/>
              <a:t>20</a:t>
            </a:fld>
            <a:endParaRPr lang="en-US" altLang="en-US" sz="1200">
              <a:latin typeface="Times New Roman" panose="02020603050405020304" pitchFamily="18" charset="0"/>
            </a:endParaRPr>
          </a:p>
        </p:txBody>
      </p:sp>
      <p:sp>
        <p:nvSpPr>
          <p:cNvPr id="126979" name="Rectangle 2"/>
          <p:cNvSpPr>
            <a:spLocks noGrp="1" noRot="1" noChangeAspect="1" noChangeArrowheads="1" noTextEdit="1"/>
          </p:cNvSpPr>
          <p:nvPr>
            <p:ph type="sldImg"/>
          </p:nvPr>
        </p:nvSpPr>
        <p:spPr>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84EA290D-BAC3-4A17-B947-A2145392FDEF}" type="slidenum">
              <a:rPr lang="en-US" altLang="en-US" sz="1200">
                <a:latin typeface="Times New Roman" panose="02020603050405020304" pitchFamily="18" charset="0"/>
              </a:rPr>
              <a:pPr algn="r" eaLnBrk="1" hangingPunct="1"/>
              <a:t>21</a:t>
            </a:fld>
            <a:endParaRPr lang="en-US" altLang="en-US" sz="1200">
              <a:latin typeface="Times New Roman" panose="02020603050405020304" pitchFamily="18" charset="0"/>
            </a:endParaRPr>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FB9994E9-F392-4FB1-BF28-CFD8D13B82F1}" type="slidenum">
              <a:rPr lang="en-US" altLang="en-US" sz="1200">
                <a:latin typeface="Times New Roman" panose="02020603050405020304" pitchFamily="18" charset="0"/>
              </a:rPr>
              <a:pPr algn="r" eaLnBrk="1" hangingPunct="1"/>
              <a:t>22</a:t>
            </a:fld>
            <a:endParaRPr lang="en-US" altLang="en-US" sz="1200">
              <a:latin typeface="Times New Roman" panose="02020603050405020304" pitchFamily="18" charset="0"/>
            </a:endParaRPr>
          </a:p>
        </p:txBody>
      </p:sp>
      <p:sp>
        <p:nvSpPr>
          <p:cNvPr id="129027" name="Rectangle 2"/>
          <p:cNvSpPr>
            <a:spLocks noGrp="1" noRot="1" noChangeAspect="1" noChangeArrowheads="1" noTextEdit="1"/>
          </p:cNvSpPr>
          <p:nvPr>
            <p:ph type="sldImg"/>
          </p:nvPr>
        </p:nvSpPr>
        <p:spPr>
          <a:ln/>
        </p:spPr>
      </p:sp>
      <p:sp>
        <p:nvSpPr>
          <p:cNvPr id="254979" name="Rectangle 3"/>
          <p:cNvSpPr>
            <a:spLocks noGrp="1" noChangeArrowheads="1"/>
          </p:cNvSpPr>
          <p:nvPr>
            <p:ph type="body" idx="1"/>
          </p:nvPr>
        </p:nvSpPr>
        <p:spPr/>
        <p:txBody>
          <a:bodyPr/>
          <a:lstStyle/>
          <a:p>
            <a:pPr marL="228600" indent="-228600" eaLnBrk="1" hangingPunct="1">
              <a:defRPr/>
            </a:pPr>
            <a:endParaRPr lang="en-US" dirty="0" smtClean="0"/>
          </a:p>
          <a:p>
            <a:pPr marL="228600" indent="-228600" eaLnBrk="1" hangingPunct="1">
              <a:defRPr/>
            </a:pPr>
            <a:endParaRPr lang="en-US" dirty="0" smtClean="0">
              <a:effectLst>
                <a:outerShdw blurRad="38100" dist="38100" dir="2700000" algn="tl">
                  <a:srgbClr val="000000">
                    <a:alpha val="43137"/>
                  </a:srgbClr>
                </a:outerShdw>
              </a:effectLst>
            </a:endParaRPr>
          </a:p>
          <a:p>
            <a:pPr marL="228600" indent="-228600" eaLnBrk="1" hangingPunct="1">
              <a:defRPr/>
            </a:pPr>
            <a:endParaRPr lang="en-US" dirty="0">
              <a:effectLst>
                <a:outerShdw blurRad="38100" dist="38100" dir="2700000" algn="tl">
                  <a:srgbClr val="000000">
                    <a:alpha val="43137"/>
                  </a:srgbClr>
                </a:outerShdw>
              </a:effectLst>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919066D6-D56D-4916-A2D6-1E817C97841A}" type="slidenum">
              <a:rPr lang="en-US" altLang="en-US" sz="1200">
                <a:latin typeface="Times New Roman" panose="02020603050405020304" pitchFamily="18" charset="0"/>
              </a:rPr>
              <a:pPr algn="r" eaLnBrk="1" hangingPunct="1"/>
              <a:t>23</a:t>
            </a:fld>
            <a:endParaRPr lang="en-US" altLang="en-US" sz="1200">
              <a:latin typeface="Times New Roman" panose="02020603050405020304" pitchFamily="18" charset="0"/>
            </a:endParaRPr>
          </a:p>
        </p:txBody>
      </p:sp>
      <p:sp>
        <p:nvSpPr>
          <p:cNvPr id="130051" name="Rectangle 2"/>
          <p:cNvSpPr>
            <a:spLocks noGrp="1" noRot="1" noChangeAspect="1" noChangeArrowheads="1" noTextEdit="1"/>
          </p:cNvSpPr>
          <p:nvPr>
            <p:ph type="sldImg"/>
          </p:nvPr>
        </p:nvSpPr>
        <p:spPr>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4C5C615C-6A1C-403A-A122-F984B0BD63BC}" type="slidenum">
              <a:rPr lang="en-US" altLang="en-US" sz="1200">
                <a:latin typeface="Times New Roman" panose="02020603050405020304" pitchFamily="18" charset="0"/>
              </a:rPr>
              <a:pPr algn="r" eaLnBrk="1" hangingPunct="1"/>
              <a:t>24</a:t>
            </a:fld>
            <a:endParaRPr lang="en-US" altLang="en-US" sz="1200">
              <a:latin typeface="Times New Roman" panose="02020603050405020304" pitchFamily="18" charset="0"/>
            </a:endParaRPr>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0BA961B8-CF6E-4741-B48D-57F4978F7F10}" type="slidenum">
              <a:rPr lang="en-US" altLang="en-US" sz="1200">
                <a:latin typeface="Times New Roman" panose="02020603050405020304" pitchFamily="18" charset="0"/>
              </a:rPr>
              <a:pPr algn="r" eaLnBrk="1" hangingPunct="1"/>
              <a:t>25</a:t>
            </a:fld>
            <a:endParaRPr lang="en-US" altLang="en-US" sz="1200">
              <a:latin typeface="Times New Roman" panose="02020603050405020304" pitchFamily="18" charset="0"/>
            </a:endParaRPr>
          </a:p>
        </p:txBody>
      </p:sp>
      <p:sp>
        <p:nvSpPr>
          <p:cNvPr id="132099" name="Rectangle 2"/>
          <p:cNvSpPr>
            <a:spLocks noGrp="1" noRot="1" noChangeAspect="1" noChangeArrowheads="1" noTextEdit="1"/>
          </p:cNvSpPr>
          <p:nvPr>
            <p:ph type="sldImg"/>
          </p:nvPr>
        </p:nvSpPr>
        <p:spPr>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668159DA-D783-4F62-9B25-672A3660C5E2}" type="slidenum">
              <a:rPr lang="en-US" altLang="en-US" sz="1200">
                <a:latin typeface="Times New Roman" panose="02020603050405020304" pitchFamily="18" charset="0"/>
              </a:rPr>
              <a:pPr algn="r" eaLnBrk="1" hangingPunct="1"/>
              <a:t>26</a:t>
            </a:fld>
            <a:endParaRPr lang="en-US" altLang="en-US" sz="1200">
              <a:latin typeface="Times New Roman" panose="02020603050405020304" pitchFamily="18" charset="0"/>
            </a:endParaRPr>
          </a:p>
        </p:txBody>
      </p:sp>
      <p:sp>
        <p:nvSpPr>
          <p:cNvPr id="133123" name="Rectangle 1026"/>
          <p:cNvSpPr>
            <a:spLocks noGrp="1" noRot="1" noChangeAspect="1" noChangeArrowheads="1" noTextEdit="1"/>
          </p:cNvSpPr>
          <p:nvPr>
            <p:ph type="sldImg"/>
          </p:nvPr>
        </p:nvSpPr>
        <p:spPr>
          <a:ln/>
        </p:spPr>
      </p:sp>
      <p:sp>
        <p:nvSpPr>
          <p:cNvPr id="13312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Image Placeholder 1"/>
          <p:cNvSpPr>
            <a:spLocks noGrp="1" noRot="1" noChangeAspect="1" noTextEdit="1"/>
          </p:cNvSpPr>
          <p:nvPr>
            <p:ph type="sldImg"/>
          </p:nvPr>
        </p:nvSpPr>
        <p:spPr>
          <a:ln/>
        </p:spPr>
      </p:sp>
      <p:sp>
        <p:nvSpPr>
          <p:cNvPr id="1341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341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2869C9C0-AA6F-442E-AF18-2D40FACB861D}" type="slidenum">
              <a:rPr lang="en-US" altLang="en-US" sz="1200">
                <a:latin typeface="Times New Roman" panose="02020603050405020304" pitchFamily="18" charset="0"/>
              </a:rPr>
              <a:pPr algn="r" eaLnBrk="1" hangingPunct="1"/>
              <a:t>27</a:t>
            </a:fld>
            <a:endParaRPr lang="en-US" altLang="en-US" sz="1200">
              <a:latin typeface="Times New Roman" panose="02020603050405020304" pitchFamily="18"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BEACDC8B-87F1-4B1E-B0EE-938F59347BE9}" type="slidenum">
              <a:rPr lang="en-US" altLang="en-US" sz="1200">
                <a:latin typeface="Times New Roman" panose="02020603050405020304" pitchFamily="18" charset="0"/>
              </a:rPr>
              <a:pPr algn="r" eaLnBrk="1" hangingPunct="1"/>
              <a:t>28</a:t>
            </a:fld>
            <a:endParaRPr lang="en-US" altLang="en-US" sz="1200">
              <a:latin typeface="Times New Roman" panose="02020603050405020304" pitchFamily="18" charset="0"/>
            </a:endParaRPr>
          </a:p>
        </p:txBody>
      </p:sp>
      <p:sp>
        <p:nvSpPr>
          <p:cNvPr id="135171" name="Rectangle 2"/>
          <p:cNvSpPr>
            <a:spLocks noGrp="1" noRot="1" noChangeAspect="1" noChangeArrowheads="1" noTextEdit="1"/>
          </p:cNvSpPr>
          <p:nvPr>
            <p:ph type="sldImg"/>
          </p:nvPr>
        </p:nvSpPr>
        <p:spPr>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7CBD835D-4F75-4EF9-AB2F-03B900647345}" type="slidenum">
              <a:rPr lang="en-US" altLang="en-US" sz="1200">
                <a:latin typeface="Times New Roman" panose="02020603050405020304" pitchFamily="18" charset="0"/>
              </a:rPr>
              <a:pPr algn="r" eaLnBrk="1" hangingPunct="1"/>
              <a:t>29</a:t>
            </a:fld>
            <a:endParaRPr lang="en-US" altLang="en-US" sz="1200">
              <a:latin typeface="Times New Roman" panose="02020603050405020304" pitchFamily="18" charset="0"/>
            </a:endParaRPr>
          </a:p>
        </p:txBody>
      </p:sp>
      <p:sp>
        <p:nvSpPr>
          <p:cNvPr id="136195" name="Rectangle 2"/>
          <p:cNvSpPr>
            <a:spLocks noGrp="1" noRot="1" noChangeAspect="1" noChangeArrowheads="1" noTextEdit="1"/>
          </p:cNvSpPr>
          <p:nvPr>
            <p:ph type="sldImg"/>
          </p:nvPr>
        </p:nvSpPr>
        <p:spPr>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t>These are some of the government agency regulations that can be referred to help with recognized hazards.</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9F88D3A2-E2E7-4B9A-B6E9-8EA133139122}" type="slidenum">
              <a:rPr lang="en-US" altLang="en-US" sz="1200">
                <a:latin typeface="Times New Roman" panose="02020603050405020304" pitchFamily="18" charset="0"/>
              </a:rPr>
              <a:pPr algn="r" eaLnBrk="1" hangingPunct="1"/>
              <a:t>30</a:t>
            </a:fld>
            <a:endParaRPr lang="en-US" altLang="en-US" sz="1200">
              <a:latin typeface="Times New Roman" panose="02020603050405020304" pitchFamily="18" charset="0"/>
            </a:endParaRPr>
          </a:p>
        </p:txBody>
      </p:sp>
      <p:sp>
        <p:nvSpPr>
          <p:cNvPr id="137219" name="Rectangle 1026"/>
          <p:cNvSpPr>
            <a:spLocks noGrp="1" noRot="1" noChangeAspect="1" noChangeArrowheads="1" noTextEdit="1"/>
          </p:cNvSpPr>
          <p:nvPr>
            <p:ph type="sldImg"/>
          </p:nvPr>
        </p:nvSpPr>
        <p:spPr>
          <a:ln/>
        </p:spPr>
      </p:sp>
      <p:sp>
        <p:nvSpPr>
          <p:cNvPr id="13722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t>Then there are “hidden” hazards. “Hidden” hazards are just what the name implies.  They are not readily apparent. These are hazards that can arise from complex interactions or scenarios.  For example, a work task is taken out of sequence.. A siding contractor shows up before scaffolding is put in place. “Hidden” hazards can also be latent. One sub-contractor walks down a planked walkway not knowing that a second sub-contractor has not finished putting the planks down.</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5BFAA006-C9B7-4DDD-BC77-2D42DD24FC62}" type="slidenum">
              <a:rPr lang="en-US" altLang="en-US" sz="1200">
                <a:latin typeface="Times New Roman" panose="02020603050405020304" pitchFamily="18" charset="0"/>
              </a:rPr>
              <a:pPr algn="r" eaLnBrk="1" hangingPunct="1"/>
              <a:t>31</a:t>
            </a:fld>
            <a:endParaRPr lang="en-US" altLang="en-US" sz="1200">
              <a:latin typeface="Times New Roman" panose="02020603050405020304" pitchFamily="18" charset="0"/>
            </a:endParaRPr>
          </a:p>
        </p:txBody>
      </p:sp>
      <p:sp>
        <p:nvSpPr>
          <p:cNvPr id="138243" name="Rectangle 2"/>
          <p:cNvSpPr>
            <a:spLocks noGrp="1" noRot="1" noChangeAspect="1" noChangeArrowheads="1" noTextEdit="1"/>
          </p:cNvSpPr>
          <p:nvPr>
            <p:ph type="sldImg"/>
          </p:nvPr>
        </p:nvSpPr>
        <p:spPr>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1820F3A1-9AA6-478A-82C2-F7CE012DA259}" type="slidenum">
              <a:rPr lang="en-US" altLang="en-US" sz="1200">
                <a:latin typeface="Times New Roman" panose="02020603050405020304" pitchFamily="18" charset="0"/>
              </a:rPr>
              <a:pPr algn="r" eaLnBrk="1" hangingPunct="1"/>
              <a:t>32</a:t>
            </a:fld>
            <a:endParaRPr lang="en-US" altLang="en-US" sz="1200">
              <a:latin typeface="Times New Roman" panose="02020603050405020304" pitchFamily="18" charset="0"/>
            </a:endParaRPr>
          </a:p>
        </p:txBody>
      </p:sp>
      <p:sp>
        <p:nvSpPr>
          <p:cNvPr id="139267" name="Rectangle 2"/>
          <p:cNvSpPr>
            <a:spLocks noGrp="1" noRot="1" noChangeAspect="1" noChangeArrowheads="1" noTextEdit="1"/>
          </p:cNvSpPr>
          <p:nvPr>
            <p:ph type="sldImg"/>
          </p:nvPr>
        </p:nvSpPr>
        <p:spPr>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B15CBD88-0005-47AA-8991-9342180F1660}" type="slidenum">
              <a:rPr lang="en-US" altLang="en-US" sz="1200">
                <a:latin typeface="Times New Roman" panose="02020603050405020304" pitchFamily="18" charset="0"/>
              </a:rPr>
              <a:pPr algn="r" eaLnBrk="1" hangingPunct="1"/>
              <a:t>33</a:t>
            </a:fld>
            <a:endParaRPr lang="en-US" altLang="en-US" sz="1200">
              <a:latin typeface="Times New Roman" panose="02020603050405020304" pitchFamily="18" charset="0"/>
            </a:endParaRPr>
          </a:p>
        </p:txBody>
      </p:sp>
      <p:sp>
        <p:nvSpPr>
          <p:cNvPr id="140291" name="Rectangle 2"/>
          <p:cNvSpPr>
            <a:spLocks noGrp="1" noRot="1" noChangeAspect="1" noChangeArrowheads="1" noTextEdit="1"/>
          </p:cNvSpPr>
          <p:nvPr>
            <p:ph type="sldImg"/>
          </p:nvPr>
        </p:nvSpPr>
        <p:spPr>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4B32769D-8AE9-4213-BCE4-2638F6B26B5B}" type="slidenum">
              <a:rPr lang="en-US" altLang="en-US" sz="1200">
                <a:latin typeface="Times New Roman" panose="02020603050405020304" pitchFamily="18" charset="0"/>
              </a:rPr>
              <a:pPr algn="r" eaLnBrk="1" hangingPunct="1"/>
              <a:t>34</a:t>
            </a:fld>
            <a:endParaRPr lang="en-US" altLang="en-US" sz="1200">
              <a:latin typeface="Times New Roman" panose="02020603050405020304" pitchFamily="18" charset="0"/>
            </a:endParaRPr>
          </a:p>
        </p:txBody>
      </p:sp>
      <p:sp>
        <p:nvSpPr>
          <p:cNvPr id="141315" name="Rectangle 2"/>
          <p:cNvSpPr>
            <a:spLocks noGrp="1" noRot="1" noChangeAspect="1" noChangeArrowheads="1" noTextEdit="1"/>
          </p:cNvSpPr>
          <p:nvPr>
            <p:ph type="sldImg"/>
          </p:nvPr>
        </p:nvSpPr>
        <p:spPr>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561101F8-CF62-4946-B68E-6BE5398F5067}" type="slidenum">
              <a:rPr lang="en-US" altLang="en-US" sz="1200">
                <a:latin typeface="Times New Roman" panose="02020603050405020304" pitchFamily="18" charset="0"/>
              </a:rPr>
              <a:pPr algn="r" eaLnBrk="1" hangingPunct="1"/>
              <a:t>35</a:t>
            </a:fld>
            <a:endParaRPr lang="en-US" altLang="en-US" sz="1200">
              <a:latin typeface="Times New Roman" panose="02020603050405020304" pitchFamily="18" charset="0"/>
            </a:endParaRPr>
          </a:p>
        </p:txBody>
      </p:sp>
      <p:sp>
        <p:nvSpPr>
          <p:cNvPr id="142339" name="Rectangle 2"/>
          <p:cNvSpPr>
            <a:spLocks noGrp="1" noRot="1" noChangeAspect="1" noChangeArrowheads="1" noTextEdit="1"/>
          </p:cNvSpPr>
          <p:nvPr>
            <p:ph type="sldImg"/>
          </p:nvPr>
        </p:nvSpPr>
        <p:spPr>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ADF9C295-7FC0-423B-AA29-16657866383B}" type="slidenum">
              <a:rPr lang="en-US" altLang="en-US" sz="1200">
                <a:latin typeface="Times New Roman" panose="02020603050405020304" pitchFamily="18" charset="0"/>
              </a:rPr>
              <a:pPr algn="r" eaLnBrk="1" hangingPunct="1"/>
              <a:t>36</a:t>
            </a:fld>
            <a:endParaRPr lang="en-US" altLang="en-US" sz="1200">
              <a:latin typeface="Times New Roman" panose="02020603050405020304" pitchFamily="18" charset="0"/>
            </a:endParaRPr>
          </a:p>
        </p:txBody>
      </p:sp>
      <p:sp>
        <p:nvSpPr>
          <p:cNvPr id="143363" name="Rectangle 2"/>
          <p:cNvSpPr>
            <a:spLocks noGrp="1" noRot="1" noChangeAspect="1" noChangeArrowheads="1" noTextEdit="1"/>
          </p:cNvSpPr>
          <p:nvPr>
            <p:ph type="sldImg"/>
          </p:nvPr>
        </p:nvSpPr>
        <p:spPr>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A85235FF-F0B8-42F3-B008-6F655A9998E5}" type="slidenum">
              <a:rPr lang="en-US" altLang="en-US" sz="1200">
                <a:latin typeface="Times New Roman" panose="02020603050405020304" pitchFamily="18" charset="0"/>
              </a:rPr>
              <a:pPr algn="r" eaLnBrk="1" hangingPunct="1"/>
              <a:t>37</a:t>
            </a:fld>
            <a:endParaRPr lang="en-US" altLang="en-US" sz="1200">
              <a:latin typeface="Times New Roman" panose="02020603050405020304" pitchFamily="18" charset="0"/>
            </a:endParaRPr>
          </a:p>
        </p:txBody>
      </p:sp>
      <p:sp>
        <p:nvSpPr>
          <p:cNvPr id="144387" name="Rectangle 2"/>
          <p:cNvSpPr>
            <a:spLocks noGrp="1" noRot="1" noChangeAspect="1" noChangeArrowheads="1" noTextEdit="1"/>
          </p:cNvSpPr>
          <p:nvPr>
            <p:ph type="sldImg"/>
          </p:nvPr>
        </p:nvSpPr>
        <p:spPr>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a:p>
            <a:pPr eaLnBrk="1" hangingPunct="1"/>
            <a:endParaRPr lang="en-US" alt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A66EBAD3-8635-4669-B4B7-F59C27919FDF}" type="slidenum">
              <a:rPr lang="en-US" altLang="en-US" sz="1200">
                <a:latin typeface="Times New Roman" panose="02020603050405020304" pitchFamily="18" charset="0"/>
              </a:rPr>
              <a:pPr algn="r" eaLnBrk="1" hangingPunct="1"/>
              <a:t>38</a:t>
            </a:fld>
            <a:endParaRPr lang="en-US" altLang="en-US" sz="1200">
              <a:latin typeface="Times New Roman" panose="02020603050405020304" pitchFamily="18" charset="0"/>
            </a:endParaRPr>
          </a:p>
        </p:txBody>
      </p:sp>
      <p:sp>
        <p:nvSpPr>
          <p:cNvPr id="145411" name="Rectangle 2"/>
          <p:cNvSpPr>
            <a:spLocks noGrp="1" noRot="1" noChangeAspect="1" noChangeArrowheads="1" noTextEdit="1"/>
          </p:cNvSpPr>
          <p:nvPr>
            <p:ph type="sldImg"/>
          </p:nvPr>
        </p:nvSpPr>
        <p:spPr>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CBA01013-F59E-4F5D-B1A3-B7C959F94B01}" type="slidenum">
              <a:rPr lang="en-US" altLang="en-US" sz="1200">
                <a:latin typeface="Times New Roman" panose="02020603050405020304" pitchFamily="18" charset="0"/>
              </a:rPr>
              <a:pPr algn="r" eaLnBrk="1" hangingPunct="1"/>
              <a:t>39</a:t>
            </a:fld>
            <a:endParaRPr lang="en-US" altLang="en-US" sz="1200">
              <a:latin typeface="Times New Roman" panose="02020603050405020304" pitchFamily="18" charset="0"/>
            </a:endParaRPr>
          </a:p>
        </p:txBody>
      </p:sp>
      <p:sp>
        <p:nvSpPr>
          <p:cNvPr id="146435" name="Rectangle 2"/>
          <p:cNvSpPr>
            <a:spLocks noGrp="1" noRot="1" noChangeAspect="1" noChangeArrowheads="1" noTextEdit="1"/>
          </p:cNvSpPr>
          <p:nvPr>
            <p:ph type="sldImg"/>
          </p:nvPr>
        </p:nvSpPr>
        <p:spPr>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D8F688C6-9C8F-49EF-B5FA-6E1F1E15D4B1}" type="slidenum">
              <a:rPr lang="en-US" altLang="en-US" sz="1200">
                <a:latin typeface="Times New Roman" panose="02020603050405020304" pitchFamily="18" charset="0"/>
              </a:rPr>
              <a:pPr algn="r" eaLnBrk="1" hangingPunct="1"/>
              <a:t>40</a:t>
            </a:fld>
            <a:endParaRPr lang="en-US" altLang="en-US" sz="1200">
              <a:latin typeface="Times New Roman" panose="02020603050405020304" pitchFamily="18" charset="0"/>
            </a:endParaRPr>
          </a:p>
        </p:txBody>
      </p:sp>
      <p:sp>
        <p:nvSpPr>
          <p:cNvPr id="147459" name="Rectangle 2"/>
          <p:cNvSpPr>
            <a:spLocks noGrp="1" noRot="1" noChangeAspect="1" noChangeArrowheads="1" noTextEdit="1"/>
          </p:cNvSpPr>
          <p:nvPr>
            <p:ph type="sldImg"/>
          </p:nvPr>
        </p:nvSpPr>
        <p:spPr>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A4D42DFC-5D26-4335-A60D-00CDFCEACFC4}" type="slidenum">
              <a:rPr lang="en-US" altLang="en-US" sz="1200">
                <a:latin typeface="Times New Roman" panose="02020603050405020304" pitchFamily="18" charset="0"/>
              </a:rPr>
              <a:pPr algn="r" eaLnBrk="1" hangingPunct="1"/>
              <a:t>41</a:t>
            </a:fld>
            <a:endParaRPr lang="en-US" altLang="en-US" sz="1200">
              <a:latin typeface="Times New Roman" panose="02020603050405020304" pitchFamily="18" charset="0"/>
            </a:endParaRPr>
          </a:p>
        </p:txBody>
      </p:sp>
      <p:sp>
        <p:nvSpPr>
          <p:cNvPr id="148483" name="Rectangle 2"/>
          <p:cNvSpPr>
            <a:spLocks noGrp="1" noRot="1" noChangeAspect="1" noChangeArrowheads="1" noTextEdit="1"/>
          </p:cNvSpPr>
          <p:nvPr>
            <p:ph type="sldImg"/>
          </p:nvPr>
        </p:nvSpPr>
        <p:spPr>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9237D567-8069-435C-B437-291DAFDA2056}" type="slidenum">
              <a:rPr lang="en-US" altLang="en-US" sz="1200">
                <a:latin typeface="Times New Roman" panose="02020603050405020304" pitchFamily="18" charset="0"/>
              </a:rPr>
              <a:pPr algn="r" eaLnBrk="1" hangingPunct="1"/>
              <a:t>42</a:t>
            </a:fld>
            <a:endParaRPr lang="en-US" altLang="en-US" sz="1200">
              <a:latin typeface="Times New Roman" panose="02020603050405020304" pitchFamily="18" charset="0"/>
            </a:endParaRPr>
          </a:p>
        </p:txBody>
      </p:sp>
      <p:sp>
        <p:nvSpPr>
          <p:cNvPr id="149507" name="Rectangle 2"/>
          <p:cNvSpPr>
            <a:spLocks noGrp="1" noRot="1" noChangeAspect="1" noChangeArrowheads="1" noTextEdit="1"/>
          </p:cNvSpPr>
          <p:nvPr>
            <p:ph type="sldImg"/>
          </p:nvPr>
        </p:nvSpPr>
        <p:spPr>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CB87249A-39D9-4642-B380-1D9B8767C0F3}" type="slidenum">
              <a:rPr lang="en-US" altLang="en-US" sz="1200">
                <a:latin typeface="Times New Roman" panose="02020603050405020304" pitchFamily="18" charset="0"/>
              </a:rPr>
              <a:pPr algn="r" eaLnBrk="1" hangingPunct="1"/>
              <a:t>43</a:t>
            </a:fld>
            <a:endParaRPr lang="en-US" altLang="en-US" sz="1200">
              <a:latin typeface="Times New Roman" panose="02020603050405020304" pitchFamily="18" charset="0"/>
            </a:endParaRPr>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BEB9F261-3CAA-4208-8580-8BBBCF780E64}" type="slidenum">
              <a:rPr lang="en-US" altLang="en-US" sz="1200">
                <a:latin typeface="Times New Roman" panose="02020603050405020304" pitchFamily="18" charset="0"/>
              </a:rPr>
              <a:pPr algn="r" eaLnBrk="1" hangingPunct="1"/>
              <a:t>44</a:t>
            </a:fld>
            <a:endParaRPr lang="en-US" altLang="en-US" sz="1200">
              <a:latin typeface="Times New Roman" panose="02020603050405020304" pitchFamily="18" charset="0"/>
            </a:endParaRPr>
          </a:p>
        </p:txBody>
      </p:sp>
      <p:sp>
        <p:nvSpPr>
          <p:cNvPr id="151555" name="Rectangle 2"/>
          <p:cNvSpPr>
            <a:spLocks noGrp="1" noRot="1" noChangeAspect="1" noChangeArrowheads="1" noTextEdit="1"/>
          </p:cNvSpPr>
          <p:nvPr>
            <p:ph type="sldImg"/>
          </p:nvPr>
        </p:nvSpPr>
        <p:spPr>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AD9A884C-36C8-463B-B513-B8DAF36163C0}" type="slidenum">
              <a:rPr lang="en-US" altLang="en-US" sz="1200">
                <a:latin typeface="Times New Roman" panose="02020603050405020304" pitchFamily="18" charset="0"/>
              </a:rPr>
              <a:pPr algn="r" eaLnBrk="1" hangingPunct="1"/>
              <a:t>45</a:t>
            </a:fld>
            <a:endParaRPr lang="en-US" altLang="en-US" sz="1200">
              <a:latin typeface="Times New Roman" panose="02020603050405020304" pitchFamily="18" charset="0"/>
            </a:endParaRPr>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18C83E32-9692-4CBA-8B00-F218D5178633}" type="slidenum">
              <a:rPr lang="en-US" altLang="en-US" sz="1200">
                <a:latin typeface="Times New Roman" panose="02020603050405020304" pitchFamily="18" charset="0"/>
              </a:rPr>
              <a:pPr algn="r" eaLnBrk="1" hangingPunct="1"/>
              <a:t>47</a:t>
            </a:fld>
            <a:endParaRPr lang="en-US" altLang="en-US" sz="1200">
              <a:latin typeface="Times New Roman" panose="02020603050405020304" pitchFamily="18" charset="0"/>
            </a:endParaRPr>
          </a:p>
        </p:txBody>
      </p:sp>
      <p:sp>
        <p:nvSpPr>
          <p:cNvPr id="153603" name="Rectangle 2"/>
          <p:cNvSpPr>
            <a:spLocks noGrp="1" noRot="1" noChangeAspect="1" noChangeArrowheads="1" noTextEdit="1"/>
          </p:cNvSpPr>
          <p:nvPr>
            <p:ph type="sldImg"/>
          </p:nvPr>
        </p:nvSpPr>
        <p:spPr>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Slide Image Placeholder 1"/>
          <p:cNvSpPr>
            <a:spLocks noGrp="1" noRot="1" noChangeAspect="1" noTextEdit="1"/>
          </p:cNvSpPr>
          <p:nvPr>
            <p:ph type="sldImg"/>
          </p:nvPr>
        </p:nvSpPr>
        <p:spPr>
          <a:ln/>
        </p:spPr>
      </p:sp>
      <p:sp>
        <p:nvSpPr>
          <p:cNvPr id="1546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t>Here is a template that you can use for DfCS.</a:t>
            </a:r>
          </a:p>
        </p:txBody>
      </p:sp>
      <p:sp>
        <p:nvSpPr>
          <p:cNvPr id="1546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631548D9-1794-48EC-8B57-B8DC71DBB54A}" type="slidenum">
              <a:rPr lang="en-US" altLang="en-US" sz="1200">
                <a:latin typeface="Times New Roman" panose="02020603050405020304" pitchFamily="18" charset="0"/>
              </a:rPr>
              <a:pPr algn="r" eaLnBrk="1" hangingPunct="1"/>
              <a:t>48</a:t>
            </a:fld>
            <a:endParaRPr lang="en-US" altLang="en-US" sz="1200">
              <a:latin typeface="Times New Roman" panose="02020603050405020304" pitchFamily="18"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8B76635B-E338-4E9B-8A41-BC39AC452406}" type="slidenum">
              <a:rPr lang="en-US" altLang="en-US" sz="1200">
                <a:latin typeface="Times New Roman" panose="02020603050405020304" pitchFamily="18" charset="0"/>
              </a:rPr>
              <a:pPr algn="r" eaLnBrk="1" hangingPunct="1"/>
              <a:t>49</a:t>
            </a:fld>
            <a:endParaRPr lang="en-US" altLang="en-US" sz="1200">
              <a:latin typeface="Times New Roman" panose="02020603050405020304" pitchFamily="18" charset="0"/>
            </a:endParaRPr>
          </a:p>
        </p:txBody>
      </p:sp>
      <p:sp>
        <p:nvSpPr>
          <p:cNvPr id="155651" name="Rectangle 2"/>
          <p:cNvSpPr>
            <a:spLocks noGrp="1" noRot="1" noChangeAspect="1" noChangeArrowheads="1" noTextEdit="1"/>
          </p:cNvSpPr>
          <p:nvPr>
            <p:ph type="sldImg"/>
          </p:nvPr>
        </p:nvSpPr>
        <p:spPr>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F66F4DC5-3C5B-4B88-AB0A-48E1569AAC6A}" type="slidenum">
              <a:rPr lang="en-US" altLang="en-US" sz="1200">
                <a:latin typeface="Times New Roman" panose="02020603050405020304" pitchFamily="18" charset="0"/>
              </a:rPr>
              <a:pPr algn="r" eaLnBrk="1" hangingPunct="1"/>
              <a:t>50</a:t>
            </a:fld>
            <a:endParaRPr lang="en-US" altLang="en-US" sz="1200">
              <a:latin typeface="Times New Roman" panose="02020603050405020304" pitchFamily="18" charset="0"/>
            </a:endParaRPr>
          </a:p>
        </p:txBody>
      </p:sp>
      <p:sp>
        <p:nvSpPr>
          <p:cNvPr id="156675" name="Rectangle 2"/>
          <p:cNvSpPr>
            <a:spLocks noGrp="1" noRot="1" noChangeAspect="1" noChangeArrowheads="1" noTextEdit="1"/>
          </p:cNvSpPr>
          <p:nvPr>
            <p:ph type="sldImg"/>
          </p:nvPr>
        </p:nvSpPr>
        <p:spPr>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8CF01F1B-FFC7-411E-82C5-20DAE54BF477}" type="slidenum">
              <a:rPr lang="en-US" altLang="en-US" sz="1200">
                <a:latin typeface="Times New Roman" panose="02020603050405020304" pitchFamily="18" charset="0"/>
              </a:rPr>
              <a:pPr algn="r" eaLnBrk="1" hangingPunct="1"/>
              <a:t>51</a:t>
            </a:fld>
            <a:endParaRPr lang="en-US" altLang="en-US" sz="1200">
              <a:latin typeface="Times New Roman" panose="02020603050405020304" pitchFamily="18" charset="0"/>
            </a:endParaRPr>
          </a:p>
        </p:txBody>
      </p:sp>
      <p:sp>
        <p:nvSpPr>
          <p:cNvPr id="157699" name="Rectangle 2"/>
          <p:cNvSpPr>
            <a:spLocks noGrp="1" noRot="1" noChangeAspect="1" noChangeArrowheads="1" noTextEdit="1"/>
          </p:cNvSpPr>
          <p:nvPr>
            <p:ph type="sldImg"/>
          </p:nvPr>
        </p:nvSpPr>
        <p:spPr>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6B454DCA-982B-478A-A366-7C223D61C598}" type="slidenum">
              <a:rPr lang="en-US" altLang="en-US" sz="1200">
                <a:latin typeface="Times New Roman" panose="02020603050405020304" pitchFamily="18" charset="0"/>
              </a:rPr>
              <a:pPr algn="r" eaLnBrk="1" hangingPunct="1"/>
              <a:t>52</a:t>
            </a:fld>
            <a:endParaRPr lang="en-US" altLang="en-US" sz="1200">
              <a:latin typeface="Times New Roman" panose="02020603050405020304" pitchFamily="18" charset="0"/>
            </a:endParaRPr>
          </a:p>
        </p:txBody>
      </p:sp>
      <p:sp>
        <p:nvSpPr>
          <p:cNvPr id="158723" name="Rectangle 2"/>
          <p:cNvSpPr>
            <a:spLocks noGrp="1" noRot="1" noChangeAspect="1" noChangeArrowheads="1" noTextEdit="1"/>
          </p:cNvSpPr>
          <p:nvPr>
            <p:ph type="sldImg"/>
          </p:nvPr>
        </p:nvSpPr>
        <p:spPr>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Slide Image Placeholder 1"/>
          <p:cNvSpPr>
            <a:spLocks noGrp="1" noRot="1" noChangeAspect="1" noTextEdit="1"/>
          </p:cNvSpPr>
          <p:nvPr>
            <p:ph type="sldImg"/>
          </p:nvPr>
        </p:nvSpPr>
        <p:spPr>
          <a:ln/>
        </p:spPr>
      </p:sp>
      <p:sp>
        <p:nvSpPr>
          <p:cNvPr id="1597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597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8746D2A6-4717-4DB1-B90B-20EC90588D9A}" type="slidenum">
              <a:rPr lang="en-US" altLang="en-US" sz="1200">
                <a:latin typeface="Times New Roman" panose="02020603050405020304" pitchFamily="18" charset="0"/>
              </a:rPr>
              <a:pPr algn="r" eaLnBrk="1" hangingPunct="1"/>
              <a:t>53</a:t>
            </a:fld>
            <a:endParaRPr lang="en-US" altLang="en-US" sz="1200">
              <a:latin typeface="Times New Roman" panose="02020603050405020304" pitchFamily="18"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8271A73E-8557-453B-A460-53739024ACC9}" type="slidenum">
              <a:rPr lang="en-US" altLang="en-US" sz="1200">
                <a:latin typeface="Times New Roman" panose="02020603050405020304" pitchFamily="18" charset="0"/>
              </a:rPr>
              <a:pPr algn="r" eaLnBrk="1" hangingPunct="1"/>
              <a:t>54</a:t>
            </a:fld>
            <a:endParaRPr lang="en-US" altLang="en-US" sz="1200">
              <a:latin typeface="Times New Roman" panose="02020603050405020304" pitchFamily="18" charset="0"/>
            </a:endParaRPr>
          </a:p>
        </p:txBody>
      </p:sp>
      <p:sp>
        <p:nvSpPr>
          <p:cNvPr id="160771" name="Rectangle 2"/>
          <p:cNvSpPr>
            <a:spLocks noGrp="1" noRot="1" noChangeAspect="1" noChangeArrowheads="1" noTextEdit="1"/>
          </p:cNvSpPr>
          <p:nvPr>
            <p:ph type="sldImg"/>
          </p:nvPr>
        </p:nvSpPr>
        <p:spPr>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B2FB6F7C-4B5F-432F-B7D2-060E6637DA14}" type="slidenum">
              <a:rPr lang="en-US" altLang="en-US" sz="1200">
                <a:latin typeface="Times New Roman" panose="02020603050405020304" pitchFamily="18" charset="0"/>
              </a:rPr>
              <a:pPr algn="r" eaLnBrk="1" hangingPunct="1"/>
              <a:t>55</a:t>
            </a:fld>
            <a:endParaRPr lang="en-US" altLang="en-US" sz="1200">
              <a:latin typeface="Times New Roman" panose="02020603050405020304" pitchFamily="18" charset="0"/>
            </a:endParaRPr>
          </a:p>
        </p:txBody>
      </p:sp>
      <p:sp>
        <p:nvSpPr>
          <p:cNvPr id="161795" name="Rectangle 2"/>
          <p:cNvSpPr>
            <a:spLocks noGrp="1" noRot="1" noChangeAspect="1" noChangeArrowheads="1" noTextEdit="1"/>
          </p:cNvSpPr>
          <p:nvPr>
            <p:ph type="sldImg"/>
          </p:nvPr>
        </p:nvSpPr>
        <p:spPr>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52120FAF-56FD-4846-ACDD-9D4DDFEE6AB9}" type="slidenum">
              <a:rPr lang="en-US" altLang="en-US" sz="1200">
                <a:latin typeface="Times New Roman" panose="02020603050405020304" pitchFamily="18" charset="0"/>
              </a:rPr>
              <a:pPr algn="r" eaLnBrk="1" hangingPunct="1"/>
              <a:t>56</a:t>
            </a:fld>
            <a:endParaRPr lang="en-US" altLang="en-US" sz="1200">
              <a:latin typeface="Times New Roman" panose="02020603050405020304" pitchFamily="18" charset="0"/>
            </a:endParaRPr>
          </a:p>
        </p:txBody>
      </p:sp>
      <p:sp>
        <p:nvSpPr>
          <p:cNvPr id="162819" name="Rectangle 2"/>
          <p:cNvSpPr>
            <a:spLocks noGrp="1" noRot="1" noChangeAspect="1" noChangeArrowheads="1" noTextEdit="1"/>
          </p:cNvSpPr>
          <p:nvPr>
            <p:ph type="sldImg"/>
          </p:nvPr>
        </p:nvSpPr>
        <p:spPr>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FC1F746C-D22C-4F8F-98ED-0613741DE461}" type="slidenum">
              <a:rPr lang="en-US" altLang="en-US" sz="1200">
                <a:latin typeface="Times New Roman" panose="02020603050405020304" pitchFamily="18" charset="0"/>
              </a:rPr>
              <a:pPr algn="r" eaLnBrk="1" hangingPunct="1"/>
              <a:t>57</a:t>
            </a:fld>
            <a:endParaRPr lang="en-US" altLang="en-US" sz="1200">
              <a:latin typeface="Times New Roman" panose="02020603050405020304" pitchFamily="18" charset="0"/>
            </a:endParaRPr>
          </a:p>
        </p:txBody>
      </p:sp>
      <p:sp>
        <p:nvSpPr>
          <p:cNvPr id="163843" name="Rectangle 2"/>
          <p:cNvSpPr>
            <a:spLocks noGrp="1" noRot="1" noChangeAspect="1" noChangeArrowheads="1" noTextEdit="1"/>
          </p:cNvSpPr>
          <p:nvPr>
            <p:ph type="sldImg"/>
          </p:nvPr>
        </p:nvSpPr>
        <p:spPr>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6626B747-DD6C-4014-AC9E-AE27DB2045C4}" type="slidenum">
              <a:rPr lang="en-US" altLang="en-US" sz="1200">
                <a:latin typeface="Times New Roman" panose="02020603050405020304" pitchFamily="18" charset="0"/>
              </a:rPr>
              <a:pPr algn="r" eaLnBrk="1" hangingPunct="1"/>
              <a:t>58</a:t>
            </a:fld>
            <a:endParaRPr lang="en-US" altLang="en-US" sz="1200">
              <a:latin typeface="Times New Roman" panose="02020603050405020304" pitchFamily="18" charset="0"/>
            </a:endParaRPr>
          </a:p>
        </p:txBody>
      </p:sp>
      <p:sp>
        <p:nvSpPr>
          <p:cNvPr id="164867" name="Rectangle 2"/>
          <p:cNvSpPr>
            <a:spLocks noGrp="1" noRot="1" noChangeAspect="1" noChangeArrowheads="1" noTextEdit="1"/>
          </p:cNvSpPr>
          <p:nvPr>
            <p:ph type="sldImg"/>
          </p:nvPr>
        </p:nvSpPr>
        <p:spPr>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5266BCB3-7C01-49F8-A5C9-41A59FC54671}" type="slidenum">
              <a:rPr lang="en-US" altLang="en-US" sz="1200">
                <a:latin typeface="Times New Roman" panose="02020603050405020304" pitchFamily="18" charset="0"/>
              </a:rPr>
              <a:pPr algn="r" eaLnBrk="1" hangingPunct="1"/>
              <a:t>59</a:t>
            </a:fld>
            <a:endParaRPr lang="en-US" altLang="en-US" sz="1200">
              <a:latin typeface="Times New Roman" panose="02020603050405020304" pitchFamily="18" charset="0"/>
            </a:endParaRPr>
          </a:p>
        </p:txBody>
      </p:sp>
      <p:sp>
        <p:nvSpPr>
          <p:cNvPr id="165891" name="Rectangle 2"/>
          <p:cNvSpPr>
            <a:spLocks noGrp="1" noRot="1" noChangeAspect="1" noChangeArrowheads="1" noTextEdit="1"/>
          </p:cNvSpPr>
          <p:nvPr>
            <p:ph type="sldImg"/>
          </p:nvPr>
        </p:nvSpPr>
        <p:spPr>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Slide Image Placeholder 1"/>
          <p:cNvSpPr>
            <a:spLocks noGrp="1" noRot="1" noChangeAspect="1" noTextEdit="1"/>
          </p:cNvSpPr>
          <p:nvPr>
            <p:ph type="sldImg"/>
          </p:nvPr>
        </p:nvSpPr>
        <p:spPr>
          <a:ln/>
        </p:spPr>
      </p:sp>
      <p:sp>
        <p:nvSpPr>
          <p:cNvPr id="1669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669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D647ED62-0CFD-4B4A-A946-73F45311E05E}" type="slidenum">
              <a:rPr lang="en-US" altLang="en-US" sz="1200">
                <a:latin typeface="Times New Roman" panose="02020603050405020304" pitchFamily="18" charset="0"/>
              </a:rPr>
              <a:pPr algn="r" eaLnBrk="1" hangingPunct="1"/>
              <a:t>60</a:t>
            </a:fld>
            <a:endParaRPr lang="en-US" altLang="en-US" sz="1200">
              <a:latin typeface="Times New Roman" panose="02020603050405020304" pitchFamily="18" charset="0"/>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Slide Image Placeholder 1"/>
          <p:cNvSpPr>
            <a:spLocks noGrp="1" noRot="1" noChangeAspect="1" noTextEdit="1"/>
          </p:cNvSpPr>
          <p:nvPr>
            <p:ph type="sldImg"/>
          </p:nvPr>
        </p:nvSpPr>
        <p:spPr>
          <a:ln/>
        </p:spPr>
      </p:sp>
      <p:sp>
        <p:nvSpPr>
          <p:cNvPr id="1679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679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6D5388B5-F0A1-4850-A6B0-6BF9DB5D0A60}" type="slidenum">
              <a:rPr lang="en-US" altLang="en-US" sz="1200">
                <a:latin typeface="Times New Roman" panose="02020603050405020304" pitchFamily="18" charset="0"/>
              </a:rPr>
              <a:pPr algn="r" eaLnBrk="1" hangingPunct="1"/>
              <a:t>61</a:t>
            </a:fld>
            <a:endParaRPr lang="en-US" altLang="en-US" sz="1200">
              <a:latin typeface="Times New Roman" panose="02020603050405020304" pitchFamily="18" charset="0"/>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2C005472-F35A-4356-ABF4-1474340E7920}" type="slidenum">
              <a:rPr lang="en-US" altLang="en-US" sz="1200">
                <a:latin typeface="Times New Roman" panose="02020603050405020304" pitchFamily="18" charset="0"/>
              </a:rPr>
              <a:pPr algn="r" eaLnBrk="1" hangingPunct="1"/>
              <a:t>62</a:t>
            </a:fld>
            <a:endParaRPr lang="en-US" altLang="en-US" sz="1200">
              <a:latin typeface="Times New Roman" panose="02020603050405020304" pitchFamily="18" charset="0"/>
            </a:endParaRPr>
          </a:p>
        </p:txBody>
      </p:sp>
      <p:sp>
        <p:nvSpPr>
          <p:cNvPr id="168963" name="Rectangle 2"/>
          <p:cNvSpPr>
            <a:spLocks noGrp="1" noRot="1" noChangeAspect="1" noChangeArrowheads="1" noTextEdit="1"/>
          </p:cNvSpPr>
          <p:nvPr>
            <p:ph type="sldImg"/>
          </p:nvPr>
        </p:nvSpPr>
        <p:spPr>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Slide Image Placeholder 1"/>
          <p:cNvSpPr>
            <a:spLocks noGrp="1" noRot="1" noChangeAspect="1" noTextEdit="1"/>
          </p:cNvSpPr>
          <p:nvPr>
            <p:ph type="sldImg"/>
          </p:nvPr>
        </p:nvSpPr>
        <p:spPr>
          <a:ln/>
        </p:spPr>
      </p:sp>
      <p:sp>
        <p:nvSpPr>
          <p:cNvPr id="1699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t>Less time spent at height means fewer fall accidents. The more that can built on the ground then hoisted into place means less time working at height. Consider modular construction. This slide shows a roof system that was built on the ground then hoisted into place as opposed to the conventional method on the right where workers are at height, most likely without fall protection, stick building the roof.</a:t>
            </a:r>
          </a:p>
        </p:txBody>
      </p:sp>
      <p:sp>
        <p:nvSpPr>
          <p:cNvPr id="1699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C3D96494-8D2E-450D-8D34-E657E9F4DDE0}" type="slidenum">
              <a:rPr lang="en-US" altLang="en-US" sz="1200">
                <a:latin typeface="Times New Roman" panose="02020603050405020304" pitchFamily="18" charset="0"/>
              </a:rPr>
              <a:pPr algn="r" eaLnBrk="1" hangingPunct="1"/>
              <a:t>63</a:t>
            </a:fld>
            <a:endParaRPr lang="en-US" altLang="en-US" sz="1200">
              <a:latin typeface="Times New Roman" panose="02020603050405020304" pitchFamily="18" charset="0"/>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Slide Image Placeholder 1"/>
          <p:cNvSpPr>
            <a:spLocks noGrp="1" noRot="1" noChangeAspect="1" noTextEdit="1"/>
          </p:cNvSpPr>
          <p:nvPr>
            <p:ph type="sldImg"/>
          </p:nvPr>
        </p:nvSpPr>
        <p:spPr>
          <a:ln/>
        </p:spPr>
      </p:sp>
      <p:sp>
        <p:nvSpPr>
          <p:cNvPr id="1710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710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AAB59536-3A90-486F-9E4B-FD40520D8889}" type="slidenum">
              <a:rPr lang="en-US" altLang="en-US" sz="1200">
                <a:latin typeface="Times New Roman" panose="02020603050405020304" pitchFamily="18" charset="0"/>
              </a:rPr>
              <a:pPr algn="r" eaLnBrk="1" hangingPunct="1"/>
              <a:t>64</a:t>
            </a:fld>
            <a:endParaRPr lang="en-US" altLang="en-US" sz="1200">
              <a:latin typeface="Times New Roman" panose="02020603050405020304" pitchFamily="18"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04BEF3F7-72C1-4B5D-A2CD-CAD59D94DBFF}" type="slidenum">
              <a:rPr lang="en-US" altLang="en-US" sz="1200">
                <a:latin typeface="Times New Roman" panose="02020603050405020304" pitchFamily="18" charset="0"/>
              </a:rPr>
              <a:pPr algn="r" eaLnBrk="1" hangingPunct="1"/>
              <a:t>65</a:t>
            </a:fld>
            <a:endParaRPr lang="en-US" altLang="en-US" sz="1200">
              <a:latin typeface="Times New Roman" panose="02020603050405020304" pitchFamily="18" charset="0"/>
            </a:endParaRPr>
          </a:p>
        </p:txBody>
      </p:sp>
      <p:sp>
        <p:nvSpPr>
          <p:cNvPr id="172035" name="Rectangle 2"/>
          <p:cNvSpPr>
            <a:spLocks noGrp="1" noRot="1" noChangeAspect="1" noChangeArrowheads="1" noTextEdit="1"/>
          </p:cNvSpPr>
          <p:nvPr>
            <p:ph type="sldImg"/>
          </p:nvPr>
        </p:nvSpPr>
        <p:spPr>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D27178AC-0C03-430F-97A0-CEE131E16559}" type="slidenum">
              <a:rPr lang="en-US" altLang="en-US" sz="1200">
                <a:latin typeface="Times New Roman" panose="02020603050405020304" pitchFamily="18" charset="0"/>
              </a:rPr>
              <a:pPr algn="r" eaLnBrk="1" hangingPunct="1"/>
              <a:t>66</a:t>
            </a:fld>
            <a:endParaRPr lang="en-US" altLang="en-US" sz="1200">
              <a:latin typeface="Times New Roman" panose="02020603050405020304" pitchFamily="18" charset="0"/>
            </a:endParaRPr>
          </a:p>
        </p:txBody>
      </p:sp>
      <p:sp>
        <p:nvSpPr>
          <p:cNvPr id="173059" name="Rectangle 2"/>
          <p:cNvSpPr>
            <a:spLocks noGrp="1" noRot="1" noChangeAspect="1" noChangeArrowheads="1" noTextEdit="1"/>
          </p:cNvSpPr>
          <p:nvPr>
            <p:ph type="sldImg"/>
          </p:nvPr>
        </p:nvSpPr>
        <p:spPr>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851C100E-710C-4B3A-BC5C-96B3E6783A41}" type="slidenum">
              <a:rPr lang="en-US" altLang="en-US" sz="1200">
                <a:latin typeface="Times New Roman" panose="02020603050405020304" pitchFamily="18" charset="0"/>
              </a:rPr>
              <a:pPr algn="r" eaLnBrk="1" hangingPunct="1"/>
              <a:t>67</a:t>
            </a:fld>
            <a:endParaRPr lang="en-US" altLang="en-US" sz="1200">
              <a:latin typeface="Times New Roman" panose="02020603050405020304" pitchFamily="18" charset="0"/>
            </a:endParaRPr>
          </a:p>
        </p:txBody>
      </p:sp>
      <p:sp>
        <p:nvSpPr>
          <p:cNvPr id="174083" name="Rectangle 2"/>
          <p:cNvSpPr>
            <a:spLocks noGrp="1" noRot="1" noChangeAspect="1" noChangeArrowheads="1" noTextEdit="1"/>
          </p:cNvSpPr>
          <p:nvPr>
            <p:ph type="sldImg"/>
          </p:nvPr>
        </p:nvSpPr>
        <p:spPr>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B5E52B17-9376-4446-93B8-7ABDCF5C72D2}" type="slidenum">
              <a:rPr lang="en-US" altLang="en-US" sz="1200">
                <a:latin typeface="Times New Roman" panose="02020603050405020304" pitchFamily="18" charset="0"/>
              </a:rPr>
              <a:pPr algn="r" eaLnBrk="1" hangingPunct="1"/>
              <a:t>68</a:t>
            </a:fld>
            <a:endParaRPr lang="en-US" altLang="en-US" sz="1200">
              <a:latin typeface="Times New Roman" panose="02020603050405020304" pitchFamily="18" charset="0"/>
            </a:endParaRPr>
          </a:p>
        </p:txBody>
      </p:sp>
      <p:sp>
        <p:nvSpPr>
          <p:cNvPr id="175107" name="Rectangle 2"/>
          <p:cNvSpPr>
            <a:spLocks noGrp="1" noRot="1" noChangeAspect="1" noChangeArrowheads="1" noTextEdit="1"/>
          </p:cNvSpPr>
          <p:nvPr>
            <p:ph type="sldImg"/>
          </p:nvPr>
        </p:nvSpPr>
        <p:spPr>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39EFB262-2C88-4F9F-A63A-14F49B574704}" type="slidenum">
              <a:rPr lang="en-US" altLang="en-US" sz="1200">
                <a:latin typeface="Times New Roman" panose="02020603050405020304" pitchFamily="18" charset="0"/>
              </a:rPr>
              <a:pPr algn="r" eaLnBrk="1" hangingPunct="1"/>
              <a:t>69</a:t>
            </a:fld>
            <a:endParaRPr lang="en-US" altLang="en-US" sz="1200">
              <a:latin typeface="Times New Roman" panose="02020603050405020304" pitchFamily="18" charset="0"/>
            </a:endParaRPr>
          </a:p>
        </p:txBody>
      </p:sp>
      <p:sp>
        <p:nvSpPr>
          <p:cNvPr id="176131" name="Rectangle 2"/>
          <p:cNvSpPr>
            <a:spLocks noGrp="1" noRot="1" noChangeAspect="1" noChangeArrowheads="1" noTextEdit="1"/>
          </p:cNvSpPr>
          <p:nvPr>
            <p:ph type="sldImg"/>
          </p:nvPr>
        </p:nvSpPr>
        <p:spPr>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DAAA61D9-0F21-41E7-9CAA-0E9275D858D7}" type="slidenum">
              <a:rPr lang="en-US" altLang="en-US" sz="1200">
                <a:latin typeface="Times New Roman" panose="02020603050405020304" pitchFamily="18" charset="0"/>
              </a:rPr>
              <a:pPr algn="r" eaLnBrk="1" hangingPunct="1"/>
              <a:t>70</a:t>
            </a:fld>
            <a:endParaRPr lang="en-US" altLang="en-US" sz="1200">
              <a:latin typeface="Times New Roman" panose="02020603050405020304" pitchFamily="18" charset="0"/>
            </a:endParaRPr>
          </a:p>
        </p:txBody>
      </p:sp>
      <p:sp>
        <p:nvSpPr>
          <p:cNvPr id="177155" name="Rectangle 2"/>
          <p:cNvSpPr>
            <a:spLocks noGrp="1" noRot="1" noChangeAspect="1" noChangeArrowheads="1" noTextEdit="1"/>
          </p:cNvSpPr>
          <p:nvPr>
            <p:ph type="sldImg"/>
          </p:nvPr>
        </p:nvSpPr>
        <p:spPr>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99884DD7-1203-4915-BB6A-BFAB1316FDD6}" type="slidenum">
              <a:rPr lang="en-US" altLang="en-US" sz="1200">
                <a:latin typeface="Times New Roman" panose="02020603050405020304" pitchFamily="18" charset="0"/>
              </a:rPr>
              <a:pPr algn="r" eaLnBrk="1" hangingPunct="1"/>
              <a:t>71</a:t>
            </a:fld>
            <a:endParaRPr lang="en-US" altLang="en-US" sz="1200">
              <a:latin typeface="Times New Roman" panose="02020603050405020304" pitchFamily="18" charset="0"/>
            </a:endParaRPr>
          </a:p>
        </p:txBody>
      </p:sp>
      <p:sp>
        <p:nvSpPr>
          <p:cNvPr id="178179" name="Rectangle 2"/>
          <p:cNvSpPr>
            <a:spLocks noGrp="1" noRot="1" noChangeAspect="1" noChangeArrowheads="1" noTextEdit="1"/>
          </p:cNvSpPr>
          <p:nvPr>
            <p:ph type="sldImg"/>
          </p:nvPr>
        </p:nvSpPr>
        <p:spPr>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Slide Image Placeholder 1"/>
          <p:cNvSpPr>
            <a:spLocks noGrp="1" noRot="1" noChangeAspect="1" noTextEdit="1"/>
          </p:cNvSpPr>
          <p:nvPr>
            <p:ph type="sldImg"/>
          </p:nvPr>
        </p:nvSpPr>
        <p:spPr>
          <a:ln/>
        </p:spPr>
      </p:sp>
      <p:sp>
        <p:nvSpPr>
          <p:cNvPr id="1792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792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489B89C6-DBCD-406B-8852-DDDE7AB63EF4}" type="slidenum">
              <a:rPr lang="en-US" altLang="en-US" sz="1200">
                <a:latin typeface="Times New Roman" panose="02020603050405020304" pitchFamily="18" charset="0"/>
              </a:rPr>
              <a:pPr algn="r" eaLnBrk="1" hangingPunct="1"/>
              <a:t>72</a:t>
            </a:fld>
            <a:endParaRPr lang="en-US" altLang="en-US" sz="1200">
              <a:latin typeface="Times New Roman" panose="02020603050405020304" pitchFamily="18" charset="0"/>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35536E6C-7E1C-43E4-8250-550B4684901E}" type="slidenum">
              <a:rPr lang="en-US" altLang="en-US" sz="1200">
                <a:latin typeface="Times New Roman" panose="02020603050405020304" pitchFamily="18" charset="0"/>
              </a:rPr>
              <a:pPr algn="r" eaLnBrk="1" hangingPunct="1"/>
              <a:t>73</a:t>
            </a:fld>
            <a:endParaRPr lang="en-US" altLang="en-US" sz="1200">
              <a:latin typeface="Times New Roman" panose="02020603050405020304" pitchFamily="18" charset="0"/>
            </a:endParaRPr>
          </a:p>
        </p:txBody>
      </p:sp>
      <p:sp>
        <p:nvSpPr>
          <p:cNvPr id="180227" name="Rectangle 2"/>
          <p:cNvSpPr>
            <a:spLocks noGrp="1" noRot="1" noChangeAspect="1" noChangeArrowheads="1" noTextEdit="1"/>
          </p:cNvSpPr>
          <p:nvPr>
            <p:ph type="sldImg"/>
          </p:nvPr>
        </p:nvSpPr>
        <p:spPr>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0BB3128B-0CA2-4F12-A4BE-61C6AA3EFBDA}" type="slidenum">
              <a:rPr lang="en-US" altLang="en-US" sz="1200">
                <a:latin typeface="Times New Roman" panose="02020603050405020304" pitchFamily="18" charset="0"/>
              </a:rPr>
              <a:pPr algn="r" eaLnBrk="1" hangingPunct="1"/>
              <a:t>74</a:t>
            </a:fld>
            <a:endParaRPr lang="en-US" altLang="en-US" sz="1200">
              <a:latin typeface="Times New Roman" panose="02020603050405020304" pitchFamily="18" charset="0"/>
            </a:endParaRPr>
          </a:p>
        </p:txBody>
      </p:sp>
      <p:sp>
        <p:nvSpPr>
          <p:cNvPr id="181251" name="Rectangle 2"/>
          <p:cNvSpPr>
            <a:spLocks noGrp="1" noRot="1" noChangeAspect="1" noChangeArrowheads="1" noTextEdit="1"/>
          </p:cNvSpPr>
          <p:nvPr>
            <p:ph type="sldImg"/>
          </p:nvPr>
        </p:nvSpPr>
        <p:spPr>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DA24C4D4-163A-4273-8832-78A393594B97}" type="slidenum">
              <a:rPr lang="en-US" altLang="en-US" sz="1200">
                <a:latin typeface="Times New Roman" panose="02020603050405020304" pitchFamily="18" charset="0"/>
              </a:rPr>
              <a:pPr algn="r" eaLnBrk="1" hangingPunct="1"/>
              <a:t>75</a:t>
            </a:fld>
            <a:endParaRPr lang="en-US" altLang="en-US" sz="1200">
              <a:latin typeface="Times New Roman" panose="02020603050405020304" pitchFamily="18" charset="0"/>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5F7FFFDC-5A87-4B59-8F3A-8FD2B6F5E73C}" type="slidenum">
              <a:rPr lang="en-US" altLang="en-US" sz="1200">
                <a:latin typeface="Times New Roman" panose="02020603050405020304" pitchFamily="18" charset="0"/>
              </a:rPr>
              <a:pPr algn="r" eaLnBrk="1" hangingPunct="1"/>
              <a:t>76</a:t>
            </a:fld>
            <a:endParaRPr lang="en-US" altLang="en-US" sz="1200">
              <a:latin typeface="Times New Roman" panose="02020603050405020304" pitchFamily="18" charset="0"/>
            </a:endParaRPr>
          </a:p>
        </p:txBody>
      </p:sp>
      <p:sp>
        <p:nvSpPr>
          <p:cNvPr id="183299" name="Rectangle 2"/>
          <p:cNvSpPr>
            <a:spLocks noGrp="1" noRot="1" noChangeAspect="1" noChangeArrowheads="1" noTextEdit="1"/>
          </p:cNvSpPr>
          <p:nvPr>
            <p:ph type="sldImg"/>
          </p:nvPr>
        </p:nvSpPr>
        <p:spPr>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845916CF-4D9A-465F-A91A-5853179D4A74}" type="slidenum">
              <a:rPr lang="en-US" altLang="en-US" sz="1200">
                <a:latin typeface="Times New Roman" panose="02020603050405020304" pitchFamily="18" charset="0"/>
              </a:rPr>
              <a:pPr algn="r" eaLnBrk="1" hangingPunct="1"/>
              <a:t>77</a:t>
            </a:fld>
            <a:endParaRPr lang="en-US" altLang="en-US" sz="1200">
              <a:latin typeface="Times New Roman" panose="02020603050405020304" pitchFamily="18" charset="0"/>
            </a:endParaRPr>
          </a:p>
        </p:txBody>
      </p:sp>
      <p:sp>
        <p:nvSpPr>
          <p:cNvPr id="184323" name="Rectangle 2"/>
          <p:cNvSpPr>
            <a:spLocks noGrp="1" noRot="1" noChangeAspect="1" noChangeArrowheads="1" noTextEdit="1"/>
          </p:cNvSpPr>
          <p:nvPr>
            <p:ph type="sldImg"/>
          </p:nvPr>
        </p:nvSpPr>
        <p:spPr>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A77E8A95-3B7B-4E5E-B422-CA3F602A457E}" type="slidenum">
              <a:rPr lang="en-US" altLang="en-US" sz="1200">
                <a:latin typeface="Times New Roman" panose="02020603050405020304" pitchFamily="18" charset="0"/>
              </a:rPr>
              <a:pPr algn="r" eaLnBrk="1" hangingPunct="1"/>
              <a:t>78</a:t>
            </a:fld>
            <a:endParaRPr lang="en-US" altLang="en-US" sz="1200">
              <a:latin typeface="Times New Roman" panose="02020603050405020304" pitchFamily="18" charset="0"/>
            </a:endParaRPr>
          </a:p>
        </p:txBody>
      </p:sp>
      <p:sp>
        <p:nvSpPr>
          <p:cNvPr id="185347" name="Rectangle 2"/>
          <p:cNvSpPr>
            <a:spLocks noGrp="1" noRot="1" noChangeAspect="1" noChangeArrowheads="1" noTextEdit="1"/>
          </p:cNvSpPr>
          <p:nvPr>
            <p:ph type="sldImg"/>
          </p:nvPr>
        </p:nvSpPr>
        <p:spPr>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Slide Image Placeholder 1"/>
          <p:cNvSpPr>
            <a:spLocks noGrp="1" noRot="1" noChangeAspect="1" noTextEdit="1"/>
          </p:cNvSpPr>
          <p:nvPr>
            <p:ph type="sldImg"/>
          </p:nvPr>
        </p:nvSpPr>
        <p:spPr>
          <a:ln/>
        </p:spPr>
      </p:sp>
      <p:sp>
        <p:nvSpPr>
          <p:cNvPr id="1863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863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8056FD0A-1950-4CC0-854E-A153ACA6ECB1}" type="slidenum">
              <a:rPr lang="en-US" altLang="en-US" sz="1200">
                <a:latin typeface="Times New Roman" panose="02020603050405020304" pitchFamily="18" charset="0"/>
              </a:rPr>
              <a:pPr algn="r" eaLnBrk="1" hangingPunct="1"/>
              <a:t>79</a:t>
            </a:fld>
            <a:endParaRPr lang="en-US" altLang="en-US" sz="1200">
              <a:latin typeface="Times New Roman" panose="02020603050405020304" pitchFamily="18" charset="0"/>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Slide Image Placeholder 1"/>
          <p:cNvSpPr>
            <a:spLocks noGrp="1" noRot="1" noChangeAspect="1" noTextEdit="1"/>
          </p:cNvSpPr>
          <p:nvPr>
            <p:ph type="sldImg"/>
          </p:nvPr>
        </p:nvSpPr>
        <p:spPr>
          <a:ln/>
        </p:spPr>
      </p:sp>
      <p:sp>
        <p:nvSpPr>
          <p:cNvPr id="1873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873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C89DA116-122D-4547-AE2F-BCE4B32E3A55}" type="slidenum">
              <a:rPr lang="en-US" altLang="en-US" sz="1200">
                <a:latin typeface="Times New Roman" panose="02020603050405020304" pitchFamily="18" charset="0"/>
              </a:rPr>
              <a:pPr algn="r" eaLnBrk="1" hangingPunct="1"/>
              <a:t>80</a:t>
            </a:fld>
            <a:endParaRPr lang="en-US" altLang="en-US" sz="1200">
              <a:latin typeface="Times New Roman" panose="02020603050405020304" pitchFamily="18" charset="0"/>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550A83F3-0006-4284-B753-CAB049D95B4B}" type="slidenum">
              <a:rPr lang="en-US" altLang="en-US" sz="1200">
                <a:latin typeface="Times New Roman" panose="02020603050405020304" pitchFamily="18" charset="0"/>
              </a:rPr>
              <a:pPr algn="r" eaLnBrk="1" hangingPunct="1"/>
              <a:t>81</a:t>
            </a:fld>
            <a:endParaRPr lang="en-US" altLang="en-US" sz="1200">
              <a:latin typeface="Times New Roman" panose="02020603050405020304" pitchFamily="18" charset="0"/>
            </a:endParaRPr>
          </a:p>
        </p:txBody>
      </p:sp>
      <p:sp>
        <p:nvSpPr>
          <p:cNvPr id="188419" name="Rectangle 2"/>
          <p:cNvSpPr>
            <a:spLocks noGrp="1" noRot="1" noChangeAspect="1" noChangeArrowheads="1" noTextEdit="1"/>
          </p:cNvSpPr>
          <p:nvPr>
            <p:ph type="sldImg"/>
          </p:nvPr>
        </p:nvSpPr>
        <p:spPr>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6DB490F2-2735-40CE-8CDC-41FA663B5231}" type="slidenum">
              <a:rPr lang="en-US" altLang="en-US" sz="1200">
                <a:latin typeface="Times New Roman" panose="02020603050405020304" pitchFamily="18" charset="0"/>
              </a:rPr>
              <a:pPr algn="r" eaLnBrk="1" hangingPunct="1"/>
              <a:t>82</a:t>
            </a:fld>
            <a:endParaRPr lang="en-US" altLang="en-US" sz="1200">
              <a:latin typeface="Times New Roman" panose="02020603050405020304" pitchFamily="18" charset="0"/>
            </a:endParaRPr>
          </a:p>
        </p:txBody>
      </p:sp>
      <p:sp>
        <p:nvSpPr>
          <p:cNvPr id="189443" name="Rectangle 2"/>
          <p:cNvSpPr>
            <a:spLocks noGrp="1" noRot="1" noChangeAspect="1" noChangeArrowheads="1" noTextEdit="1"/>
          </p:cNvSpPr>
          <p:nvPr>
            <p:ph type="sldImg"/>
          </p:nvPr>
        </p:nvSpPr>
        <p:spPr>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9E6EC89A-0091-4637-9160-951E0275F13A}" type="slidenum">
              <a:rPr lang="en-US" altLang="en-US" sz="1200">
                <a:latin typeface="Times New Roman" panose="02020603050405020304" pitchFamily="18" charset="0"/>
              </a:rPr>
              <a:pPr algn="r" eaLnBrk="1" hangingPunct="1"/>
              <a:t>83</a:t>
            </a:fld>
            <a:endParaRPr lang="en-US" altLang="en-US" sz="1200">
              <a:latin typeface="Times New Roman" panose="02020603050405020304" pitchFamily="18" charset="0"/>
            </a:endParaRPr>
          </a:p>
        </p:txBody>
      </p:sp>
      <p:sp>
        <p:nvSpPr>
          <p:cNvPr id="190467" name="Rectangle 2"/>
          <p:cNvSpPr>
            <a:spLocks noGrp="1" noRot="1" noChangeAspect="1" noChangeArrowheads="1" noTextEdit="1"/>
          </p:cNvSpPr>
          <p:nvPr>
            <p:ph type="sldImg"/>
          </p:nvPr>
        </p:nvSpPr>
        <p:spPr>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67E5548D-46D8-4859-B501-B2B7CB9C6560}" type="slidenum">
              <a:rPr lang="en-US" altLang="en-US" sz="1200">
                <a:latin typeface="Times New Roman" panose="02020603050405020304" pitchFamily="18" charset="0"/>
              </a:rPr>
              <a:pPr algn="r" eaLnBrk="1" hangingPunct="1"/>
              <a:t>84</a:t>
            </a:fld>
            <a:endParaRPr lang="en-US" altLang="en-US" sz="1200">
              <a:latin typeface="Times New Roman" panose="02020603050405020304" pitchFamily="18" charset="0"/>
            </a:endParaRPr>
          </a:p>
        </p:txBody>
      </p:sp>
      <p:sp>
        <p:nvSpPr>
          <p:cNvPr id="191491" name="Rectangle 2"/>
          <p:cNvSpPr>
            <a:spLocks noGrp="1" noRot="1" noChangeAspect="1" noChangeArrowheads="1" noTextEdit="1"/>
          </p:cNvSpPr>
          <p:nvPr>
            <p:ph type="sldImg"/>
          </p:nvPr>
        </p:nvSpPr>
        <p:spPr>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4171238E-4818-40DC-A5CF-FAB451465638}" type="slidenum">
              <a:rPr lang="en-US" altLang="en-US" sz="1200">
                <a:latin typeface="Times New Roman" panose="02020603050405020304" pitchFamily="18" charset="0"/>
              </a:rPr>
              <a:pPr algn="r" eaLnBrk="1" hangingPunct="1"/>
              <a:t>85</a:t>
            </a:fld>
            <a:endParaRPr lang="en-US" altLang="en-US" sz="1200">
              <a:latin typeface="Times New Roman" panose="02020603050405020304" pitchFamily="18" charset="0"/>
            </a:endParaRPr>
          </a:p>
        </p:txBody>
      </p:sp>
      <p:sp>
        <p:nvSpPr>
          <p:cNvPr id="192515" name="Rectangle 2"/>
          <p:cNvSpPr>
            <a:spLocks noGrp="1" noRot="1" noChangeAspect="1" noChangeArrowheads="1" noTextEdit="1"/>
          </p:cNvSpPr>
          <p:nvPr>
            <p:ph type="sldImg"/>
          </p:nvPr>
        </p:nvSpPr>
        <p:spPr>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t>Here is an example of roof ties that are easy to remove, and can be re-used in the future if scaffolding has to be erected to maintain the exterior.</a:t>
            </a: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CE3E734A-DA1C-45C1-ACE5-6D63FFE22580}" type="slidenum">
              <a:rPr lang="en-US" altLang="en-US" sz="1200">
                <a:latin typeface="Times New Roman" panose="02020603050405020304" pitchFamily="18" charset="0"/>
              </a:rPr>
              <a:pPr algn="r" eaLnBrk="1" hangingPunct="1"/>
              <a:t>86</a:t>
            </a:fld>
            <a:endParaRPr lang="en-US" altLang="en-US" sz="1200">
              <a:latin typeface="Times New Roman" panose="02020603050405020304" pitchFamily="18" charset="0"/>
            </a:endParaRPr>
          </a:p>
        </p:txBody>
      </p:sp>
      <p:sp>
        <p:nvSpPr>
          <p:cNvPr id="193539" name="Rectangle 2"/>
          <p:cNvSpPr>
            <a:spLocks noGrp="1" noRot="1" noChangeAspect="1" noChangeArrowheads="1" noTextEdit="1"/>
          </p:cNvSpPr>
          <p:nvPr>
            <p:ph type="sldImg"/>
          </p:nvPr>
        </p:nvSpPr>
        <p:spPr>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Slide Image Placeholder 1"/>
          <p:cNvSpPr>
            <a:spLocks noGrp="1" noRot="1" noChangeAspect="1" noTextEdit="1"/>
          </p:cNvSpPr>
          <p:nvPr>
            <p:ph type="sldImg"/>
          </p:nvPr>
        </p:nvSpPr>
        <p:spPr>
          <a:ln/>
        </p:spPr>
      </p:sp>
      <p:sp>
        <p:nvSpPr>
          <p:cNvPr id="1945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945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B600F71F-4333-4988-86D6-0C619E364814}" type="slidenum">
              <a:rPr lang="en-US" altLang="en-US" sz="1200">
                <a:latin typeface="Times New Roman" panose="02020603050405020304" pitchFamily="18" charset="0"/>
              </a:rPr>
              <a:pPr algn="r" eaLnBrk="1" hangingPunct="1"/>
              <a:t>87</a:t>
            </a:fld>
            <a:endParaRPr lang="en-US" altLang="en-US" sz="1200">
              <a:latin typeface="Times New Roman" panose="02020603050405020304" pitchFamily="18" charset="0"/>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Slide Image Placeholder 1"/>
          <p:cNvSpPr>
            <a:spLocks noGrp="1" noRot="1" noChangeAspect="1" noTextEdit="1"/>
          </p:cNvSpPr>
          <p:nvPr>
            <p:ph type="sldImg"/>
          </p:nvPr>
        </p:nvSpPr>
        <p:spPr>
          <a:ln/>
        </p:spPr>
      </p:sp>
      <p:sp>
        <p:nvSpPr>
          <p:cNvPr id="1955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955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169A85FD-F0CD-4E1F-AF4A-D9D210A7E49B}" type="slidenum">
              <a:rPr lang="en-US" altLang="en-US" sz="1200">
                <a:latin typeface="Times New Roman" panose="02020603050405020304" pitchFamily="18" charset="0"/>
              </a:rPr>
              <a:pPr algn="r" eaLnBrk="1" hangingPunct="1"/>
              <a:t>88</a:t>
            </a:fld>
            <a:endParaRPr lang="en-US" altLang="en-US" sz="1200">
              <a:latin typeface="Times New Roman" panose="02020603050405020304" pitchFamily="18" charset="0"/>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Slide Image Placeholder 1"/>
          <p:cNvSpPr>
            <a:spLocks noGrp="1" noRot="1" noChangeAspect="1" noTextEdit="1"/>
          </p:cNvSpPr>
          <p:nvPr>
            <p:ph type="sldImg"/>
          </p:nvPr>
        </p:nvSpPr>
        <p:spPr>
          <a:ln/>
        </p:spPr>
      </p:sp>
      <p:sp>
        <p:nvSpPr>
          <p:cNvPr id="1966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966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47ACD335-5E17-4465-94E7-B434B64AE94D}" type="slidenum">
              <a:rPr lang="en-US" altLang="en-US" sz="1200">
                <a:latin typeface="Times New Roman" panose="02020603050405020304" pitchFamily="18" charset="0"/>
              </a:rPr>
              <a:pPr algn="r" eaLnBrk="1" hangingPunct="1"/>
              <a:t>89</a:t>
            </a:fld>
            <a:endParaRPr lang="en-US" altLang="en-US" sz="1200">
              <a:latin typeface="Times New Roman" panose="02020603050405020304" pitchFamily="18" charset="0"/>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28FD2DFC-D820-467C-8165-01B93B13DE78}" type="slidenum">
              <a:rPr lang="en-US" altLang="en-US" sz="1200">
                <a:latin typeface="Times New Roman" panose="02020603050405020304" pitchFamily="18" charset="0"/>
              </a:rPr>
              <a:pPr algn="r" eaLnBrk="1" hangingPunct="1"/>
              <a:t>90</a:t>
            </a:fld>
            <a:endParaRPr lang="en-US" altLang="en-US" sz="1200">
              <a:latin typeface="Times New Roman" panose="02020603050405020304" pitchFamily="18" charset="0"/>
            </a:endParaRPr>
          </a:p>
        </p:txBody>
      </p:sp>
      <p:sp>
        <p:nvSpPr>
          <p:cNvPr id="197635" name="Rectangle 2"/>
          <p:cNvSpPr>
            <a:spLocks noGrp="1" noRot="1" noChangeAspect="1" noChangeArrowheads="1" noTextEdit="1"/>
          </p:cNvSpPr>
          <p:nvPr>
            <p:ph type="sldImg"/>
          </p:nvPr>
        </p:nvSpPr>
        <p:spPr>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Slide Image Placeholder 1"/>
          <p:cNvSpPr>
            <a:spLocks noGrp="1" noRot="1" noChangeAspect="1" noTextEdit="1"/>
          </p:cNvSpPr>
          <p:nvPr>
            <p:ph type="sldImg"/>
          </p:nvPr>
        </p:nvSpPr>
        <p:spPr>
          <a:ln/>
        </p:spPr>
      </p:sp>
      <p:sp>
        <p:nvSpPr>
          <p:cNvPr id="1986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986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15B036D6-FAFC-477E-A9AE-C07D5A8C38E9}" type="slidenum">
              <a:rPr lang="en-US" altLang="en-US" sz="1200">
                <a:latin typeface="Times New Roman" panose="02020603050405020304" pitchFamily="18" charset="0"/>
              </a:rPr>
              <a:pPr algn="r" eaLnBrk="1" hangingPunct="1"/>
              <a:t>91</a:t>
            </a:fld>
            <a:endParaRPr lang="en-US" altLang="en-US" sz="1200">
              <a:latin typeface="Times New Roman" panose="02020603050405020304" pitchFamily="18" charset="0"/>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081A50D0-097F-4C53-8E26-2958865EDA19}" type="slidenum">
              <a:rPr lang="en-US" altLang="en-US" sz="1200">
                <a:latin typeface="Times New Roman" panose="02020603050405020304" pitchFamily="18" charset="0"/>
              </a:rPr>
              <a:pPr algn="r" eaLnBrk="1" hangingPunct="1"/>
              <a:t>92</a:t>
            </a:fld>
            <a:endParaRPr lang="en-US" altLang="en-US" sz="1200">
              <a:latin typeface="Times New Roman" panose="02020603050405020304" pitchFamily="18" charset="0"/>
            </a:endParaRPr>
          </a:p>
        </p:txBody>
      </p:sp>
      <p:sp>
        <p:nvSpPr>
          <p:cNvPr id="199683" name="Rectangle 2"/>
          <p:cNvSpPr>
            <a:spLocks noGrp="1" noRot="1" noChangeAspect="1" noChangeArrowheads="1" noTextEdit="1"/>
          </p:cNvSpPr>
          <p:nvPr>
            <p:ph type="sldImg"/>
          </p:nvPr>
        </p:nvSpPr>
        <p:spPr>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31863" eaLnBrk="0" hangingPunct="0">
              <a:defRPr sz="2800">
                <a:solidFill>
                  <a:schemeClr val="tx1"/>
                </a:solidFill>
                <a:latin typeface="Verdana" panose="020B0604030504040204" pitchFamily="34" charset="0"/>
              </a:defRPr>
            </a:lvl1pPr>
            <a:lvl2pPr marL="742950" indent="-285750" algn="ctr" defTabSz="931863" eaLnBrk="0" hangingPunct="0">
              <a:defRPr sz="2800">
                <a:solidFill>
                  <a:schemeClr val="tx1"/>
                </a:solidFill>
                <a:latin typeface="Verdana" panose="020B0604030504040204" pitchFamily="34" charset="0"/>
              </a:defRPr>
            </a:lvl2pPr>
            <a:lvl3pPr marL="1143000" indent="-228600" algn="ctr" defTabSz="931863" eaLnBrk="0" hangingPunct="0">
              <a:defRPr sz="2800">
                <a:solidFill>
                  <a:schemeClr val="tx1"/>
                </a:solidFill>
                <a:latin typeface="Verdana" panose="020B0604030504040204" pitchFamily="34" charset="0"/>
              </a:defRPr>
            </a:lvl3pPr>
            <a:lvl4pPr marL="1600200" indent="-228600" algn="ctr" defTabSz="931863" eaLnBrk="0" hangingPunct="0">
              <a:defRPr sz="2800">
                <a:solidFill>
                  <a:schemeClr val="tx1"/>
                </a:solidFill>
                <a:latin typeface="Verdana" panose="020B0604030504040204" pitchFamily="34" charset="0"/>
              </a:defRPr>
            </a:lvl4pPr>
            <a:lvl5pPr marL="2057400" indent="-228600" algn="ctr" defTabSz="931863" eaLnBrk="0" hangingPunct="0">
              <a:defRPr sz="2800">
                <a:solidFill>
                  <a:schemeClr val="tx1"/>
                </a:solidFill>
                <a:latin typeface="Verdana" panose="020B0604030504040204" pitchFamily="34" charset="0"/>
              </a:defRPr>
            </a:lvl5pPr>
            <a:lvl6pPr marL="2514600" indent="-228600" algn="ctr" defTabSz="931863"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defTabSz="931863"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defTabSz="931863"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defTabSz="931863" eaLnBrk="0" fontAlgn="base" hangingPunct="0">
              <a:spcBef>
                <a:spcPct val="0"/>
              </a:spcBef>
              <a:spcAft>
                <a:spcPct val="0"/>
              </a:spcAft>
              <a:defRPr sz="2800">
                <a:solidFill>
                  <a:schemeClr val="tx1"/>
                </a:solidFill>
                <a:latin typeface="Verdana" panose="020B0604030504040204" pitchFamily="34" charset="0"/>
              </a:defRPr>
            </a:lvl9pPr>
          </a:lstStyle>
          <a:p>
            <a:pPr algn="r" eaLnBrk="1" hangingPunct="1"/>
            <a:fld id="{FCDB6B1E-9071-4706-AFB2-BCEBAF368D89}" type="slidenum">
              <a:rPr lang="en-US" altLang="en-US" sz="1200">
                <a:latin typeface="Times New Roman" panose="02020603050405020304" pitchFamily="18" charset="0"/>
              </a:rPr>
              <a:pPr algn="r" eaLnBrk="1" hangingPunct="1"/>
              <a:t>93</a:t>
            </a:fld>
            <a:endParaRPr lang="en-US" altLang="en-US" sz="1200">
              <a:latin typeface="Times New Roman" panose="02020603050405020304" pitchFamily="18" charset="0"/>
            </a:endParaRPr>
          </a:p>
        </p:txBody>
      </p:sp>
      <p:sp>
        <p:nvSpPr>
          <p:cNvPr id="200707" name="Rectangle 2"/>
          <p:cNvSpPr>
            <a:spLocks noGrp="1" noRot="1" noChangeAspect="1" noChangeArrowheads="1" noTextEdit="1"/>
          </p:cNvSpPr>
          <p:nvPr>
            <p:ph type="sldImg"/>
          </p:nvPr>
        </p:nvSpPr>
        <p:spPr>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7"/>
          <p:cNvGrpSpPr>
            <a:grpSpLocks/>
          </p:cNvGrpSpPr>
          <p:nvPr/>
        </p:nvGrpSpPr>
        <p:grpSpPr bwMode="auto">
          <a:xfrm>
            <a:off x="-382588" y="0"/>
            <a:ext cx="9932988" cy="6858000"/>
            <a:chOff x="-382404" y="0"/>
            <a:chExt cx="9932332" cy="6858000"/>
          </a:xfrm>
        </p:grpSpPr>
        <p:grpSp>
          <p:nvGrpSpPr>
            <p:cNvPr id="5" name="Group 44"/>
            <p:cNvGrpSpPr>
              <a:grpSpLocks/>
            </p:cNvGrpSpPr>
            <p:nvPr/>
          </p:nvGrpSpPr>
          <p:grpSpPr bwMode="auto">
            <a:xfrm>
              <a:off x="0" y="0"/>
              <a:ext cx="9144000" cy="6858000"/>
              <a:chOff x="0" y="0"/>
              <a:chExt cx="9144000" cy="6858000"/>
            </a:xfrm>
          </p:grpSpPr>
          <p:grpSp>
            <p:nvGrpSpPr>
              <p:cNvPr id="28" name="Group 4"/>
              <p:cNvGrpSpPr>
                <a:grpSpLocks/>
              </p:cNvGrpSpPr>
              <p:nvPr/>
            </p:nvGrpSpPr>
            <p:grpSpPr bwMode="auto">
              <a:xfrm>
                <a:off x="0" y="0"/>
                <a:ext cx="2514600" cy="6858000"/>
                <a:chOff x="0" y="0"/>
                <a:chExt cx="2514600" cy="6858000"/>
              </a:xfrm>
            </p:grpSpPr>
            <p:sp>
              <p:nvSpPr>
                <p:cNvPr id="40" name="Rectangle 39"/>
                <p:cNvSpPr/>
                <p:nvPr/>
              </p:nvSpPr>
              <p:spPr>
                <a:xfrm>
                  <a:off x="914499"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1" name="Rectangle 2"/>
                <p:cNvSpPr/>
                <p:nvPr/>
              </p:nvSpPr>
              <p:spPr>
                <a:xfrm>
                  <a:off x="159"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2" name="Rectangle 3"/>
                <p:cNvSpPr/>
                <p:nvPr/>
              </p:nvSpPr>
              <p:spPr>
                <a:xfrm>
                  <a:off x="228744"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29" name="Group 5"/>
              <p:cNvGrpSpPr>
                <a:grpSpLocks/>
              </p:cNvGrpSpPr>
              <p:nvPr/>
            </p:nvGrpSpPr>
            <p:grpSpPr bwMode="auto">
              <a:xfrm>
                <a:off x="422910" y="0"/>
                <a:ext cx="2514600" cy="6858000"/>
                <a:chOff x="0" y="0"/>
                <a:chExt cx="2514600" cy="6858000"/>
              </a:xfrm>
            </p:grpSpPr>
            <p:sp>
              <p:nvSpPr>
                <p:cNvPr id="37" name="Rectangle 36"/>
                <p:cNvSpPr/>
                <p:nvPr/>
              </p:nvSpPr>
              <p:spPr>
                <a:xfrm>
                  <a:off x="913836"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8" name="Rectangle 37"/>
                <p:cNvSpPr/>
                <p:nvPr/>
              </p:nvSpPr>
              <p:spPr>
                <a:xfrm>
                  <a:off x="-504"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9" name="Rectangle 38"/>
                <p:cNvSpPr/>
                <p:nvPr/>
              </p:nvSpPr>
              <p:spPr>
                <a:xfrm>
                  <a:off x="228081"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30" name="Group 9"/>
              <p:cNvGrpSpPr>
                <a:grpSpLocks/>
              </p:cNvGrpSpPr>
              <p:nvPr/>
            </p:nvGrpSpPr>
            <p:grpSpPr bwMode="auto">
              <a:xfrm rot="10800000">
                <a:off x="6629400" y="0"/>
                <a:ext cx="2514600" cy="6858000"/>
                <a:chOff x="0" y="0"/>
                <a:chExt cx="2514600" cy="6858000"/>
              </a:xfrm>
            </p:grpSpPr>
            <p:sp>
              <p:nvSpPr>
                <p:cNvPr id="34" name="Rectangle 33"/>
                <p:cNvSpPr/>
                <p:nvPr/>
              </p:nvSpPr>
              <p:spPr>
                <a:xfrm>
                  <a:off x="914785"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5" name="Rectangle 34"/>
                <p:cNvSpPr/>
                <p:nvPr/>
              </p:nvSpPr>
              <p:spPr>
                <a:xfrm>
                  <a:off x="445"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6" name="Rectangle 35"/>
                <p:cNvSpPr/>
                <p:nvPr/>
              </p:nvSpPr>
              <p:spPr>
                <a:xfrm>
                  <a:off x="229030"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31" name="Rectangle 30"/>
              <p:cNvSpPr/>
              <p:nvPr/>
            </p:nvSpPr>
            <p:spPr>
              <a:xfrm>
                <a:off x="3809907" y="0"/>
                <a:ext cx="281921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2" name="Rectangle 31"/>
              <p:cNvSpPr/>
              <p:nvPr/>
            </p:nvSpPr>
            <p:spPr>
              <a:xfrm>
                <a:off x="2895568"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3" name="Rectangle 32"/>
              <p:cNvSpPr/>
              <p:nvPr/>
            </p:nvSpPr>
            <p:spPr>
              <a:xfrm>
                <a:off x="3124153"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6" name="Freeform 5"/>
            <p:cNvSpPr/>
            <p:nvPr/>
          </p:nvSpPr>
          <p:spPr>
            <a:xfrm>
              <a:off x="-12540" y="5035550"/>
              <a:ext cx="9144984" cy="1174750"/>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7" name="Freeform 6"/>
            <p:cNvSpPr/>
            <p:nvPr/>
          </p:nvSpPr>
          <p:spPr>
            <a:xfrm>
              <a:off x="-12540" y="3467100"/>
              <a:ext cx="9144984" cy="890588"/>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8" name="Freeform 7"/>
            <p:cNvSpPr/>
            <p:nvPr/>
          </p:nvSpPr>
          <p:spPr>
            <a:xfrm>
              <a:off x="-23653" y="5640388"/>
              <a:ext cx="3004940" cy="1211262"/>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9" name="Freeform 8"/>
            <p:cNvSpPr/>
            <p:nvPr/>
          </p:nvSpPr>
          <p:spPr>
            <a:xfrm>
              <a:off x="-12540" y="5284788"/>
              <a:ext cx="9144984" cy="1477962"/>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10" name="Freeform 9"/>
            <p:cNvSpPr/>
            <p:nvPr/>
          </p:nvSpPr>
          <p:spPr>
            <a:xfrm>
              <a:off x="2136793" y="5132388"/>
              <a:ext cx="6982952" cy="171926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11" name="Hexagon 10"/>
            <p:cNvSpPr/>
            <p:nvPr/>
          </p:nvSpPr>
          <p:spPr>
            <a:xfrm rot="1800000">
              <a:off x="2995574" y="2859088"/>
              <a:ext cx="1601681"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 name="Hexagon 11"/>
            <p:cNvSpPr/>
            <p:nvPr/>
          </p:nvSpPr>
          <p:spPr>
            <a:xfrm rot="1800000">
              <a:off x="3719426" y="412591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 name="Hexagon 12"/>
            <p:cNvSpPr/>
            <p:nvPr/>
          </p:nvSpPr>
          <p:spPr>
            <a:xfrm rot="1800000">
              <a:off x="3728950" y="1592263"/>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 name="Hexagon 13"/>
            <p:cNvSpPr/>
            <p:nvPr/>
          </p:nvSpPr>
          <p:spPr>
            <a:xfrm rot="1800000">
              <a:off x="2976525" y="325438"/>
              <a:ext cx="1601681" cy="1389062"/>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5" name="Hexagon 14"/>
            <p:cNvSpPr/>
            <p:nvPr/>
          </p:nvSpPr>
          <p:spPr>
            <a:xfrm rot="1800000">
              <a:off x="4462327" y="5383213"/>
              <a:ext cx="1601681" cy="1389062"/>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 name="Freeform 15"/>
            <p:cNvSpPr/>
            <p:nvPr/>
          </p:nvSpPr>
          <p:spPr>
            <a:xfrm rot="1800000">
              <a:off x="-382404" y="4202113"/>
              <a:ext cx="126198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7" name="Hexagon 16"/>
            <p:cNvSpPr/>
            <p:nvPr/>
          </p:nvSpPr>
          <p:spPr>
            <a:xfrm rot="1800000">
              <a:off x="23970" y="540226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Hexagon 17"/>
            <p:cNvSpPr/>
            <p:nvPr/>
          </p:nvSpPr>
          <p:spPr>
            <a:xfrm rot="1800000">
              <a:off x="52543" y="2849563"/>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 name="Hexagon 18"/>
            <p:cNvSpPr/>
            <p:nvPr/>
          </p:nvSpPr>
          <p:spPr>
            <a:xfrm rot="1800000">
              <a:off x="776395" y="412591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0" name="Hexagon 19"/>
            <p:cNvSpPr/>
            <p:nvPr/>
          </p:nvSpPr>
          <p:spPr>
            <a:xfrm rot="1800000">
              <a:off x="1509772" y="5411788"/>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1" name="Hexagon 20"/>
            <p:cNvSpPr/>
            <p:nvPr/>
          </p:nvSpPr>
          <p:spPr>
            <a:xfrm rot="1800000">
              <a:off x="1528821" y="2859088"/>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2" name="Hexagon 21"/>
            <p:cNvSpPr/>
            <p:nvPr/>
          </p:nvSpPr>
          <p:spPr>
            <a:xfrm rot="1800000">
              <a:off x="795444" y="1563688"/>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3" name="Hexagon 22"/>
            <p:cNvSpPr/>
            <p:nvPr/>
          </p:nvSpPr>
          <p:spPr>
            <a:xfrm rot="1800000">
              <a:off x="6806909" y="4144963"/>
              <a:ext cx="1600094"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4" name="Hexagon 23"/>
            <p:cNvSpPr/>
            <p:nvPr/>
          </p:nvSpPr>
          <p:spPr>
            <a:xfrm rot="1800000">
              <a:off x="7549810" y="5421313"/>
              <a:ext cx="1600094"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5" name="Hexagon 24"/>
            <p:cNvSpPr/>
            <p:nvPr/>
          </p:nvSpPr>
          <p:spPr>
            <a:xfrm rot="1800000">
              <a:off x="7549810" y="2868613"/>
              <a:ext cx="1600094"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6" name="Freeform 25"/>
            <p:cNvSpPr/>
            <p:nvPr/>
          </p:nvSpPr>
          <p:spPr>
            <a:xfrm rot="1800000">
              <a:off x="8306998" y="4056063"/>
              <a:ext cx="124293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7" name="Freeform 26"/>
            <p:cNvSpPr/>
            <p:nvPr/>
          </p:nvSpPr>
          <p:spPr>
            <a:xfrm rot="1800000">
              <a:off x="8306998" y="1511300"/>
              <a:ext cx="1241343" cy="1389063"/>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43" name="Rectangle 42"/>
          <p:cNvSpPr/>
          <p:nvPr/>
        </p:nvSpPr>
        <p:spPr>
          <a:xfrm>
            <a:off x="4560888" y="-22225"/>
            <a:ext cx="3679825" cy="6272213"/>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4" name="Rectangle 43"/>
          <p:cNvSpPr/>
          <p:nvPr/>
        </p:nvSpPr>
        <p:spPr>
          <a:xfrm>
            <a:off x="4649788" y="-22225"/>
            <a:ext cx="3505200" cy="23129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5" name="Rectangle 44"/>
          <p:cNvSpPr/>
          <p:nvPr/>
        </p:nvSpPr>
        <p:spPr>
          <a:xfrm>
            <a:off x="4651375" y="6088063"/>
            <a:ext cx="3505200" cy="825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6" name="Rectangle 45"/>
          <p:cNvSpPr/>
          <p:nvPr/>
        </p:nvSpPr>
        <p:spPr>
          <a:xfrm>
            <a:off x="4651375" y="6088063"/>
            <a:ext cx="3505200" cy="825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7" name="Date Placeholder 3"/>
          <p:cNvSpPr>
            <a:spLocks noGrp="1"/>
          </p:cNvSpPr>
          <p:nvPr>
            <p:ph type="dt" sz="half" idx="10"/>
          </p:nvPr>
        </p:nvSpPr>
        <p:spPr>
          <a:xfrm>
            <a:off x="4738688" y="1516063"/>
            <a:ext cx="2133600" cy="752475"/>
          </a:xfrm>
          <a:prstGeom prst="rect">
            <a:avLst/>
          </a:prstGeom>
        </p:spPr>
        <p:txBody>
          <a:bodyPr anchor="b"/>
          <a:lstStyle>
            <a:lvl1pPr algn="l">
              <a:defRPr sz="2400">
                <a:cs typeface="+mn-cs"/>
              </a:defRPr>
            </a:lvl1pPr>
          </a:lstStyle>
          <a:p>
            <a:pPr>
              <a:defRPr/>
            </a:pPr>
            <a:endParaRPr lang="en-US"/>
          </a:p>
        </p:txBody>
      </p:sp>
      <p:sp>
        <p:nvSpPr>
          <p:cNvPr id="48" name="Footer Placeholder 4"/>
          <p:cNvSpPr>
            <a:spLocks noGrp="1"/>
          </p:cNvSpPr>
          <p:nvPr>
            <p:ph type="ftr" sz="quarter" idx="11"/>
          </p:nvPr>
        </p:nvSpPr>
        <p:spPr>
          <a:xfrm>
            <a:off x="5303838" y="5719763"/>
            <a:ext cx="2830512" cy="365125"/>
          </a:xfrm>
        </p:spPr>
        <p:txBody>
          <a:bodyPr>
            <a:normAutofit/>
          </a:bodyPr>
          <a:lstStyle>
            <a:lvl1pPr>
              <a:defRPr>
                <a:solidFill>
                  <a:schemeClr val="accent1"/>
                </a:solidFill>
              </a:defRPr>
            </a:lvl1pPr>
          </a:lstStyle>
          <a:p>
            <a:pPr>
              <a:defRPr/>
            </a:pPr>
            <a:endParaRPr lang="en-US"/>
          </a:p>
        </p:txBody>
      </p:sp>
      <p:sp>
        <p:nvSpPr>
          <p:cNvPr id="49" name="Slide Number Placeholder 5"/>
          <p:cNvSpPr>
            <a:spLocks noGrp="1"/>
          </p:cNvSpPr>
          <p:nvPr>
            <p:ph type="sldNum" sz="quarter" idx="12"/>
          </p:nvPr>
        </p:nvSpPr>
        <p:spPr>
          <a:xfrm>
            <a:off x="4649788" y="5719763"/>
            <a:ext cx="642937" cy="365125"/>
          </a:xfrm>
        </p:spPr>
        <p:txBody>
          <a:bodyPr/>
          <a:lstStyle>
            <a:lvl1pPr>
              <a:defRPr>
                <a:solidFill>
                  <a:schemeClr val="accent1"/>
                </a:solidFill>
              </a:defRPr>
            </a:lvl1pPr>
          </a:lstStyle>
          <a:p>
            <a:fld id="{40414A30-FE9E-465D-9ECF-7ADD3CDDAF17}" type="slidenum">
              <a:rPr lang="en-US" altLang="en-US"/>
              <a:pPr/>
              <a:t>‹#›</a:t>
            </a:fld>
            <a:endParaRPr lang="en-US" altLang="en-US"/>
          </a:p>
        </p:txBody>
      </p:sp>
    </p:spTree>
    <p:extLst>
      <p:ext uri="{BB962C8B-B14F-4D97-AF65-F5344CB8AC3E}">
        <p14:creationId xmlns:p14="http://schemas.microsoft.com/office/powerpoint/2010/main" val="12963731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marL="342900" indent="-342900">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4"/>
          <p:cNvSpPr>
            <a:spLocks noGrp="1"/>
          </p:cNvSpPr>
          <p:nvPr>
            <p:ph type="ftr" sz="quarter" idx="10"/>
          </p:nvPr>
        </p:nvSpPr>
        <p:spPr/>
        <p:txBody>
          <a:bodyPr/>
          <a:lstStyle>
            <a:lvl1pPr>
              <a:defRPr/>
            </a:lvl1pPr>
          </a:lstStyle>
          <a:p>
            <a:pPr>
              <a:defRPr/>
            </a:pPr>
            <a:endParaRPr lang="en-US"/>
          </a:p>
        </p:txBody>
      </p:sp>
      <p:sp>
        <p:nvSpPr>
          <p:cNvPr id="5" name="Slide Number Placeholder 5"/>
          <p:cNvSpPr>
            <a:spLocks noGrp="1"/>
          </p:cNvSpPr>
          <p:nvPr>
            <p:ph type="sldNum" sz="quarter" idx="11"/>
          </p:nvPr>
        </p:nvSpPr>
        <p:spPr/>
        <p:txBody>
          <a:bodyPr/>
          <a:lstStyle>
            <a:lvl1pPr>
              <a:defRPr/>
            </a:lvl1pPr>
          </a:lstStyle>
          <a:p>
            <a:fld id="{5C27C892-2F28-40E3-A02F-19A35B5798A2}" type="slidenum">
              <a:rPr lang="en-US" altLang="en-US"/>
              <a:pPr/>
              <a:t>‹#›</a:t>
            </a:fld>
            <a:endParaRPr lang="en-US" altLang="en-US"/>
          </a:p>
        </p:txBody>
      </p:sp>
    </p:spTree>
    <p:extLst>
      <p:ext uri="{BB962C8B-B14F-4D97-AF65-F5344CB8AC3E}">
        <p14:creationId xmlns:p14="http://schemas.microsoft.com/office/powerpoint/2010/main" val="35662220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Footer Placeholder 4"/>
          <p:cNvSpPr>
            <a:spLocks noGrp="1"/>
          </p:cNvSpPr>
          <p:nvPr>
            <p:ph type="ftr" sz="quarter" idx="10"/>
          </p:nvPr>
        </p:nvSpPr>
        <p:spPr/>
        <p:txBody>
          <a:bodyPr/>
          <a:lstStyle>
            <a:lvl1pPr>
              <a:defRPr/>
            </a:lvl1pPr>
          </a:lstStyle>
          <a:p>
            <a:pPr>
              <a:defRPr/>
            </a:pPr>
            <a:endParaRPr lang="en-US"/>
          </a:p>
        </p:txBody>
      </p:sp>
      <p:sp>
        <p:nvSpPr>
          <p:cNvPr id="5" name="Slide Number Placeholder 5"/>
          <p:cNvSpPr>
            <a:spLocks noGrp="1"/>
          </p:cNvSpPr>
          <p:nvPr>
            <p:ph type="sldNum" sz="quarter" idx="11"/>
          </p:nvPr>
        </p:nvSpPr>
        <p:spPr/>
        <p:txBody>
          <a:bodyPr/>
          <a:lstStyle>
            <a:lvl1pPr>
              <a:defRPr/>
            </a:lvl1pPr>
          </a:lstStyle>
          <a:p>
            <a:fld id="{2F893D76-F5F8-4AA8-876C-A0CE3E754A78}" type="slidenum">
              <a:rPr lang="en-US" altLang="en-US"/>
              <a:pPr/>
              <a:t>‹#›</a:t>
            </a:fld>
            <a:endParaRPr lang="en-US" altLang="en-US"/>
          </a:p>
        </p:txBody>
      </p:sp>
    </p:spTree>
    <p:extLst>
      <p:ext uri="{BB962C8B-B14F-4D97-AF65-F5344CB8AC3E}">
        <p14:creationId xmlns:p14="http://schemas.microsoft.com/office/powerpoint/2010/main" val="38566592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5"/>
          </p:nvPr>
        </p:nvSpPr>
        <p:spPr/>
        <p:txBody>
          <a:bodyPr/>
          <a:lstStyle>
            <a:lvl1pPr>
              <a:defRPr/>
            </a:lvl1pPr>
          </a:lstStyle>
          <a:p>
            <a:pPr>
              <a:defRPr/>
            </a:pPr>
            <a:endParaRPr lang="en-US"/>
          </a:p>
        </p:txBody>
      </p:sp>
      <p:sp>
        <p:nvSpPr>
          <p:cNvPr id="6" name="Slide Number Placeholder 5"/>
          <p:cNvSpPr>
            <a:spLocks noGrp="1"/>
          </p:cNvSpPr>
          <p:nvPr>
            <p:ph type="sldNum" sz="quarter" idx="16"/>
          </p:nvPr>
        </p:nvSpPr>
        <p:spPr/>
        <p:txBody>
          <a:bodyPr/>
          <a:lstStyle>
            <a:lvl1pPr>
              <a:defRPr/>
            </a:lvl1pPr>
          </a:lstStyle>
          <a:p>
            <a:fld id="{D9570AA0-817E-4FB1-9972-3668A378ABC7}" type="slidenum">
              <a:rPr lang="en-US" altLang="en-US"/>
              <a:pPr/>
              <a:t>‹#›</a:t>
            </a:fld>
            <a:endParaRPr lang="en-US" altLang="en-US"/>
          </a:p>
        </p:txBody>
      </p:sp>
    </p:spTree>
    <p:extLst>
      <p:ext uri="{BB962C8B-B14F-4D97-AF65-F5344CB8AC3E}">
        <p14:creationId xmlns:p14="http://schemas.microsoft.com/office/powerpoint/2010/main" val="32854400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9045575" y="1447800"/>
            <a:ext cx="2133600" cy="365125"/>
          </a:xfrm>
          <a:prstGeom prst="rect">
            <a:avLst/>
          </a:prstGeom>
        </p:spPr>
        <p:txBody>
          <a:bodyPr/>
          <a:lstStyle>
            <a:lvl1pPr algn="ctr">
              <a:defRPr>
                <a:cs typeface="+mn-cs"/>
              </a:defRPr>
            </a:lvl1pPr>
          </a:lstStyle>
          <a:p>
            <a:pPr>
              <a:defRPr/>
            </a:pPr>
            <a:endParaRPr lang="en-US"/>
          </a:p>
        </p:txBody>
      </p:sp>
      <p:sp>
        <p:nvSpPr>
          <p:cNvPr id="8" name="Footer Placeholder 7"/>
          <p:cNvSpPr>
            <a:spLocks noGrp="1"/>
          </p:cNvSpPr>
          <p:nvPr>
            <p:ph type="ftr" sz="quarter" idx="11"/>
          </p:nvPr>
        </p:nvSpPr>
        <p:spPr/>
        <p:txBody>
          <a:bodyPr/>
          <a:lstStyle>
            <a:lvl1pPr>
              <a:defRPr/>
            </a:lvl1pPr>
          </a:lstStyle>
          <a:p>
            <a:pPr>
              <a:defRPr/>
            </a:pPr>
            <a:endParaRPr lang="en-US"/>
          </a:p>
        </p:txBody>
      </p:sp>
      <p:sp>
        <p:nvSpPr>
          <p:cNvPr id="9" name="Slide Number Placeholder 8"/>
          <p:cNvSpPr>
            <a:spLocks noGrp="1"/>
          </p:cNvSpPr>
          <p:nvPr>
            <p:ph type="sldNum" sz="quarter" idx="12"/>
          </p:nvPr>
        </p:nvSpPr>
        <p:spPr/>
        <p:txBody>
          <a:bodyPr/>
          <a:lstStyle>
            <a:lvl1pPr>
              <a:defRPr/>
            </a:lvl1pPr>
          </a:lstStyle>
          <a:p>
            <a:fld id="{525E3A29-D17A-4009-89A1-F3B97D75E35A}" type="slidenum">
              <a:rPr lang="en-US" altLang="en-US"/>
              <a:pPr/>
              <a:t>‹#›</a:t>
            </a:fld>
            <a:endParaRPr lang="en-US" altLang="en-US"/>
          </a:p>
        </p:txBody>
      </p:sp>
    </p:spTree>
    <p:extLst>
      <p:ext uri="{BB962C8B-B14F-4D97-AF65-F5344CB8AC3E}">
        <p14:creationId xmlns:p14="http://schemas.microsoft.com/office/powerpoint/2010/main" val="41631741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9045575" y="1447800"/>
            <a:ext cx="2133600" cy="365125"/>
          </a:xfrm>
          <a:prstGeom prst="rect">
            <a:avLst/>
          </a:prstGeom>
        </p:spPr>
        <p:txBody>
          <a:bodyPr/>
          <a:lstStyle>
            <a:lvl1pPr algn="ctr">
              <a:defRPr>
                <a:cs typeface="+mn-cs"/>
              </a:defRPr>
            </a:lvl1pPr>
          </a:lstStyle>
          <a:p>
            <a:pPr>
              <a:defRPr/>
            </a:pPr>
            <a:endParaRPr lang="en-US"/>
          </a:p>
        </p:txBody>
      </p:sp>
      <p:sp>
        <p:nvSpPr>
          <p:cNvPr id="4" name="Footer Placeholder 3"/>
          <p:cNvSpPr>
            <a:spLocks noGrp="1"/>
          </p:cNvSpPr>
          <p:nvPr>
            <p:ph type="ftr" sz="quarter" idx="11"/>
          </p:nvPr>
        </p:nvSpPr>
        <p:spPr/>
        <p:txBody>
          <a:bodyPr/>
          <a:lstStyle>
            <a:lvl1pPr>
              <a:defRPr/>
            </a:lvl1pPr>
          </a:lstStyle>
          <a:p>
            <a:pPr>
              <a:defRPr/>
            </a:pPr>
            <a:endParaRPr lang="en-US"/>
          </a:p>
        </p:txBody>
      </p:sp>
      <p:sp>
        <p:nvSpPr>
          <p:cNvPr id="5" name="Slide Number Placeholder 4"/>
          <p:cNvSpPr>
            <a:spLocks noGrp="1"/>
          </p:cNvSpPr>
          <p:nvPr>
            <p:ph type="sldNum" sz="quarter" idx="12"/>
          </p:nvPr>
        </p:nvSpPr>
        <p:spPr/>
        <p:txBody>
          <a:bodyPr/>
          <a:lstStyle>
            <a:lvl1pPr>
              <a:defRPr/>
            </a:lvl1pPr>
          </a:lstStyle>
          <a:p>
            <a:fld id="{319BE43D-BEF2-4722-A22A-2AF242C4635E}" type="slidenum">
              <a:rPr lang="en-US" altLang="en-US"/>
              <a:pPr/>
              <a:t>‹#›</a:t>
            </a:fld>
            <a:endParaRPr lang="en-US" altLang="en-US"/>
          </a:p>
        </p:txBody>
      </p:sp>
    </p:spTree>
    <p:extLst>
      <p:ext uri="{BB962C8B-B14F-4D97-AF65-F5344CB8AC3E}">
        <p14:creationId xmlns:p14="http://schemas.microsoft.com/office/powerpoint/2010/main" val="8902308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9045575" y="1447800"/>
            <a:ext cx="2133600" cy="365125"/>
          </a:xfrm>
          <a:prstGeom prst="rect">
            <a:avLst/>
          </a:prstGeom>
        </p:spPr>
        <p:txBody>
          <a:bodyPr/>
          <a:lstStyle>
            <a:lvl1pPr algn="ctr">
              <a:defRPr>
                <a:cs typeface="+mn-cs"/>
              </a:defRPr>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3"/>
          <p:cNvSpPr>
            <a:spLocks noGrp="1"/>
          </p:cNvSpPr>
          <p:nvPr>
            <p:ph type="sldNum" sz="quarter" idx="12"/>
          </p:nvPr>
        </p:nvSpPr>
        <p:spPr/>
        <p:txBody>
          <a:bodyPr/>
          <a:lstStyle>
            <a:lvl1pPr>
              <a:defRPr/>
            </a:lvl1pPr>
          </a:lstStyle>
          <a:p>
            <a:fld id="{6D3C35B6-277D-4D0B-8697-39104DB1A807}" type="slidenum">
              <a:rPr lang="en-US" altLang="en-US"/>
              <a:pPr/>
              <a:t>‹#›</a:t>
            </a:fld>
            <a:endParaRPr lang="en-US" altLang="en-US"/>
          </a:p>
        </p:txBody>
      </p:sp>
    </p:spTree>
    <p:extLst>
      <p:ext uri="{BB962C8B-B14F-4D97-AF65-F5344CB8AC3E}">
        <p14:creationId xmlns:p14="http://schemas.microsoft.com/office/powerpoint/2010/main" val="22096896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5" name="Group 47"/>
          <p:cNvGrpSpPr>
            <a:grpSpLocks/>
          </p:cNvGrpSpPr>
          <p:nvPr/>
        </p:nvGrpSpPr>
        <p:grpSpPr bwMode="auto">
          <a:xfrm>
            <a:off x="-382588" y="0"/>
            <a:ext cx="9932988" cy="6858000"/>
            <a:chOff x="-382404" y="0"/>
            <a:chExt cx="9932332" cy="6858000"/>
          </a:xfrm>
        </p:grpSpPr>
        <p:grpSp>
          <p:nvGrpSpPr>
            <p:cNvPr id="6" name="Group 60"/>
            <p:cNvGrpSpPr>
              <a:grpSpLocks/>
            </p:cNvGrpSpPr>
            <p:nvPr/>
          </p:nvGrpSpPr>
          <p:grpSpPr bwMode="auto">
            <a:xfrm>
              <a:off x="0" y="0"/>
              <a:ext cx="9144000" cy="6858000"/>
              <a:chOff x="0" y="0"/>
              <a:chExt cx="9144000" cy="6858000"/>
            </a:xfrm>
          </p:grpSpPr>
          <p:grpSp>
            <p:nvGrpSpPr>
              <p:cNvPr id="29" name="Group 4"/>
              <p:cNvGrpSpPr>
                <a:grpSpLocks/>
              </p:cNvGrpSpPr>
              <p:nvPr/>
            </p:nvGrpSpPr>
            <p:grpSpPr bwMode="auto">
              <a:xfrm>
                <a:off x="0" y="0"/>
                <a:ext cx="2514600" cy="6858000"/>
                <a:chOff x="0" y="0"/>
                <a:chExt cx="2514600" cy="6858000"/>
              </a:xfrm>
            </p:grpSpPr>
            <p:sp>
              <p:nvSpPr>
                <p:cNvPr id="41" name="Rectangle 40"/>
                <p:cNvSpPr/>
                <p:nvPr/>
              </p:nvSpPr>
              <p:spPr>
                <a:xfrm>
                  <a:off x="914499"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2" name="Rectangle 2"/>
                <p:cNvSpPr/>
                <p:nvPr/>
              </p:nvSpPr>
              <p:spPr>
                <a:xfrm>
                  <a:off x="159"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3" name="Rectangle 3"/>
                <p:cNvSpPr/>
                <p:nvPr/>
              </p:nvSpPr>
              <p:spPr>
                <a:xfrm>
                  <a:off x="228744"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30" name="Group 5"/>
              <p:cNvGrpSpPr>
                <a:grpSpLocks/>
              </p:cNvGrpSpPr>
              <p:nvPr/>
            </p:nvGrpSpPr>
            <p:grpSpPr bwMode="auto">
              <a:xfrm>
                <a:off x="422910" y="0"/>
                <a:ext cx="2514600" cy="6858000"/>
                <a:chOff x="0" y="0"/>
                <a:chExt cx="2514600" cy="6858000"/>
              </a:xfrm>
            </p:grpSpPr>
            <p:sp>
              <p:nvSpPr>
                <p:cNvPr id="38" name="Rectangle 37"/>
                <p:cNvSpPr/>
                <p:nvPr/>
              </p:nvSpPr>
              <p:spPr>
                <a:xfrm>
                  <a:off x="913836"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9" name="Rectangle 38"/>
                <p:cNvSpPr/>
                <p:nvPr/>
              </p:nvSpPr>
              <p:spPr>
                <a:xfrm>
                  <a:off x="-504"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0" name="Rectangle 39"/>
                <p:cNvSpPr/>
                <p:nvPr/>
              </p:nvSpPr>
              <p:spPr>
                <a:xfrm>
                  <a:off x="228081"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31" name="Group 9"/>
              <p:cNvGrpSpPr>
                <a:grpSpLocks/>
              </p:cNvGrpSpPr>
              <p:nvPr/>
            </p:nvGrpSpPr>
            <p:grpSpPr bwMode="auto">
              <a:xfrm rot="10800000">
                <a:off x="6629400" y="0"/>
                <a:ext cx="2514600" cy="6858000"/>
                <a:chOff x="0" y="0"/>
                <a:chExt cx="2514600" cy="6858000"/>
              </a:xfrm>
            </p:grpSpPr>
            <p:sp>
              <p:nvSpPr>
                <p:cNvPr id="35" name="Rectangle 34"/>
                <p:cNvSpPr/>
                <p:nvPr/>
              </p:nvSpPr>
              <p:spPr>
                <a:xfrm>
                  <a:off x="914785"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6" name="Rectangle 35"/>
                <p:cNvSpPr/>
                <p:nvPr/>
              </p:nvSpPr>
              <p:spPr>
                <a:xfrm>
                  <a:off x="445"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7" name="Rectangle 36"/>
                <p:cNvSpPr/>
                <p:nvPr/>
              </p:nvSpPr>
              <p:spPr>
                <a:xfrm>
                  <a:off x="229030"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32" name="Rectangle 31"/>
              <p:cNvSpPr/>
              <p:nvPr/>
            </p:nvSpPr>
            <p:spPr>
              <a:xfrm>
                <a:off x="3809907" y="0"/>
                <a:ext cx="281921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3" name="Rectangle 32"/>
              <p:cNvSpPr/>
              <p:nvPr/>
            </p:nvSpPr>
            <p:spPr>
              <a:xfrm>
                <a:off x="2895568"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4" name="Rectangle 33"/>
              <p:cNvSpPr/>
              <p:nvPr/>
            </p:nvSpPr>
            <p:spPr>
              <a:xfrm>
                <a:off x="3124153"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7" name="Freeform 6"/>
            <p:cNvSpPr/>
            <p:nvPr/>
          </p:nvSpPr>
          <p:spPr>
            <a:xfrm>
              <a:off x="-12540" y="5035550"/>
              <a:ext cx="9144984" cy="1174750"/>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8" name="Freeform 7"/>
            <p:cNvSpPr/>
            <p:nvPr/>
          </p:nvSpPr>
          <p:spPr>
            <a:xfrm>
              <a:off x="-12540" y="3467100"/>
              <a:ext cx="9144984" cy="890588"/>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9" name="Freeform 8"/>
            <p:cNvSpPr/>
            <p:nvPr/>
          </p:nvSpPr>
          <p:spPr>
            <a:xfrm>
              <a:off x="-23653" y="5640388"/>
              <a:ext cx="3004940" cy="1211262"/>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10" name="Freeform 9"/>
            <p:cNvSpPr/>
            <p:nvPr/>
          </p:nvSpPr>
          <p:spPr>
            <a:xfrm>
              <a:off x="-12540" y="5284788"/>
              <a:ext cx="9144984" cy="1477962"/>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11" name="Freeform 10"/>
            <p:cNvSpPr/>
            <p:nvPr/>
          </p:nvSpPr>
          <p:spPr>
            <a:xfrm>
              <a:off x="2136793" y="5132388"/>
              <a:ext cx="6982952" cy="171926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12" name="Hexagon 11"/>
            <p:cNvSpPr/>
            <p:nvPr/>
          </p:nvSpPr>
          <p:spPr>
            <a:xfrm rot="1800000">
              <a:off x="2995574" y="2859088"/>
              <a:ext cx="1601681"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 name="Hexagon 12"/>
            <p:cNvSpPr/>
            <p:nvPr/>
          </p:nvSpPr>
          <p:spPr>
            <a:xfrm rot="1800000">
              <a:off x="3719426" y="412591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 name="Hexagon 13"/>
            <p:cNvSpPr/>
            <p:nvPr/>
          </p:nvSpPr>
          <p:spPr>
            <a:xfrm rot="1800000">
              <a:off x="3728950" y="1592263"/>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5" name="Hexagon 14"/>
            <p:cNvSpPr/>
            <p:nvPr/>
          </p:nvSpPr>
          <p:spPr>
            <a:xfrm rot="1800000">
              <a:off x="2976525" y="325438"/>
              <a:ext cx="1601681" cy="1389062"/>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 name="Hexagon 15"/>
            <p:cNvSpPr/>
            <p:nvPr/>
          </p:nvSpPr>
          <p:spPr>
            <a:xfrm rot="1800000">
              <a:off x="4462327" y="5383213"/>
              <a:ext cx="1601681" cy="1389062"/>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7" name="Freeform 16"/>
            <p:cNvSpPr/>
            <p:nvPr/>
          </p:nvSpPr>
          <p:spPr>
            <a:xfrm rot="1800000">
              <a:off x="-382404" y="4202113"/>
              <a:ext cx="126198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Hexagon 17"/>
            <p:cNvSpPr/>
            <p:nvPr/>
          </p:nvSpPr>
          <p:spPr>
            <a:xfrm rot="1800000">
              <a:off x="23970" y="540226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 name="Hexagon 18"/>
            <p:cNvSpPr/>
            <p:nvPr/>
          </p:nvSpPr>
          <p:spPr>
            <a:xfrm rot="1800000">
              <a:off x="52543" y="2849563"/>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0" name="Hexagon 19"/>
            <p:cNvSpPr/>
            <p:nvPr/>
          </p:nvSpPr>
          <p:spPr>
            <a:xfrm rot="1800000">
              <a:off x="776395" y="412591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1" name="Hexagon 20"/>
            <p:cNvSpPr/>
            <p:nvPr/>
          </p:nvSpPr>
          <p:spPr>
            <a:xfrm rot="1800000">
              <a:off x="1509772" y="5411788"/>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2" name="Hexagon 21"/>
            <p:cNvSpPr/>
            <p:nvPr/>
          </p:nvSpPr>
          <p:spPr>
            <a:xfrm rot="1800000">
              <a:off x="1528821" y="2859088"/>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3" name="Hexagon 22"/>
            <p:cNvSpPr/>
            <p:nvPr/>
          </p:nvSpPr>
          <p:spPr>
            <a:xfrm rot="1800000">
              <a:off x="795444" y="1563688"/>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4" name="Hexagon 23"/>
            <p:cNvSpPr/>
            <p:nvPr/>
          </p:nvSpPr>
          <p:spPr>
            <a:xfrm rot="1800000">
              <a:off x="6806909" y="4144963"/>
              <a:ext cx="1600094"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5" name="Hexagon 24"/>
            <p:cNvSpPr/>
            <p:nvPr/>
          </p:nvSpPr>
          <p:spPr>
            <a:xfrm rot="1800000">
              <a:off x="7549810" y="5421313"/>
              <a:ext cx="1600094"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6" name="Hexagon 25"/>
            <p:cNvSpPr/>
            <p:nvPr/>
          </p:nvSpPr>
          <p:spPr>
            <a:xfrm rot="1800000">
              <a:off x="7549810" y="2868613"/>
              <a:ext cx="1600094"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7" name="Freeform 26"/>
            <p:cNvSpPr/>
            <p:nvPr/>
          </p:nvSpPr>
          <p:spPr>
            <a:xfrm rot="1800000">
              <a:off x="8306998" y="4056063"/>
              <a:ext cx="124293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8" name="Freeform 27"/>
            <p:cNvSpPr/>
            <p:nvPr/>
          </p:nvSpPr>
          <p:spPr>
            <a:xfrm rot="1800000">
              <a:off x="8306998" y="1511300"/>
              <a:ext cx="1241343" cy="1389063"/>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44" name="Rectangle 43"/>
          <p:cNvSpPr/>
          <p:nvPr/>
        </p:nvSpPr>
        <p:spPr>
          <a:xfrm>
            <a:off x="4560888" y="-22225"/>
            <a:ext cx="3679825" cy="6272213"/>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5" name="Rectangle 44"/>
          <p:cNvSpPr/>
          <p:nvPr/>
        </p:nvSpPr>
        <p:spPr>
          <a:xfrm>
            <a:off x="4649788" y="-22225"/>
            <a:ext cx="3505200" cy="6238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6" name="Rectangle 45"/>
          <p:cNvSpPr/>
          <p:nvPr/>
        </p:nvSpPr>
        <p:spPr>
          <a:xfrm>
            <a:off x="904875" y="601663"/>
            <a:ext cx="3562350" cy="564832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7" name="Rectangle 46"/>
          <p:cNvSpPr/>
          <p:nvPr/>
        </p:nvSpPr>
        <p:spPr>
          <a:xfrm>
            <a:off x="4651375" y="6088063"/>
            <a:ext cx="3505200" cy="825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8" name="Date Placeholder 4"/>
          <p:cNvSpPr>
            <a:spLocks noGrp="1"/>
          </p:cNvSpPr>
          <p:nvPr>
            <p:ph type="dt" sz="half" idx="10"/>
          </p:nvPr>
        </p:nvSpPr>
        <p:spPr>
          <a:xfrm>
            <a:off x="9045575" y="1447800"/>
            <a:ext cx="2133600" cy="365125"/>
          </a:xfrm>
          <a:prstGeom prst="rect">
            <a:avLst/>
          </a:prstGeom>
        </p:spPr>
        <p:txBody>
          <a:bodyPr/>
          <a:lstStyle>
            <a:lvl1pPr algn="ctr">
              <a:defRPr>
                <a:cs typeface="+mn-cs"/>
              </a:defRPr>
            </a:lvl1pPr>
          </a:lstStyle>
          <a:p>
            <a:pPr>
              <a:defRPr/>
            </a:pPr>
            <a:endParaRPr lang="en-US"/>
          </a:p>
        </p:txBody>
      </p:sp>
      <p:sp>
        <p:nvSpPr>
          <p:cNvPr id="49" name="Slide Number Placeholder 6"/>
          <p:cNvSpPr>
            <a:spLocks noGrp="1"/>
          </p:cNvSpPr>
          <p:nvPr>
            <p:ph type="sldNum" sz="quarter" idx="11"/>
          </p:nvPr>
        </p:nvSpPr>
        <p:spPr/>
        <p:txBody>
          <a:bodyPr/>
          <a:lstStyle>
            <a:lvl1pPr>
              <a:defRPr/>
            </a:lvl1pPr>
          </a:lstStyle>
          <a:p>
            <a:fld id="{7F11B0F9-24B7-4FA4-B9E4-3685E7734072}" type="slidenum">
              <a:rPr lang="en-US" altLang="en-US"/>
              <a:pPr/>
              <a:t>‹#›</a:t>
            </a:fld>
            <a:endParaRPr lang="en-US" altLang="en-US"/>
          </a:p>
        </p:txBody>
      </p:sp>
      <p:sp>
        <p:nvSpPr>
          <p:cNvPr id="50" name="Footer Placeholder 5"/>
          <p:cNvSpPr>
            <a:spLocks noGrp="1"/>
          </p:cNvSpPr>
          <p:nvPr>
            <p:ph type="ftr" sz="quarter" idx="12"/>
          </p:nvPr>
        </p:nvSpPr>
        <p:spPr>
          <a:xfrm>
            <a:off x="4641850" y="5724525"/>
            <a:ext cx="3492500" cy="365125"/>
          </a:xfrm>
        </p:spPr>
        <p:txBody>
          <a:bodyPr>
            <a:normAutofit/>
          </a:bodyPr>
          <a:lstStyle>
            <a:lvl1pPr>
              <a:defRPr/>
            </a:lvl1pPr>
          </a:lstStyle>
          <a:p>
            <a:pPr>
              <a:defRPr/>
            </a:pPr>
            <a:endParaRPr lang="en-US"/>
          </a:p>
        </p:txBody>
      </p:sp>
    </p:spTree>
    <p:extLst>
      <p:ext uri="{BB962C8B-B14F-4D97-AF65-F5344CB8AC3E}">
        <p14:creationId xmlns:p14="http://schemas.microsoft.com/office/powerpoint/2010/main" val="9841878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5" name="Group 47"/>
          <p:cNvGrpSpPr>
            <a:grpSpLocks/>
          </p:cNvGrpSpPr>
          <p:nvPr/>
        </p:nvGrpSpPr>
        <p:grpSpPr bwMode="auto">
          <a:xfrm>
            <a:off x="-382588" y="0"/>
            <a:ext cx="9932988" cy="6858000"/>
            <a:chOff x="-382404" y="0"/>
            <a:chExt cx="9932332" cy="6858000"/>
          </a:xfrm>
        </p:grpSpPr>
        <p:grpSp>
          <p:nvGrpSpPr>
            <p:cNvPr id="6" name="Group 60"/>
            <p:cNvGrpSpPr>
              <a:grpSpLocks/>
            </p:cNvGrpSpPr>
            <p:nvPr/>
          </p:nvGrpSpPr>
          <p:grpSpPr bwMode="auto">
            <a:xfrm>
              <a:off x="0" y="0"/>
              <a:ext cx="9144000" cy="6858000"/>
              <a:chOff x="0" y="0"/>
              <a:chExt cx="9144000" cy="6858000"/>
            </a:xfrm>
          </p:grpSpPr>
          <p:grpSp>
            <p:nvGrpSpPr>
              <p:cNvPr id="29" name="Group 4"/>
              <p:cNvGrpSpPr>
                <a:grpSpLocks/>
              </p:cNvGrpSpPr>
              <p:nvPr/>
            </p:nvGrpSpPr>
            <p:grpSpPr bwMode="auto">
              <a:xfrm>
                <a:off x="0" y="0"/>
                <a:ext cx="2514600" cy="6858000"/>
                <a:chOff x="0" y="0"/>
                <a:chExt cx="2514600" cy="6858000"/>
              </a:xfrm>
            </p:grpSpPr>
            <p:sp>
              <p:nvSpPr>
                <p:cNvPr id="41" name="Rectangle 40"/>
                <p:cNvSpPr/>
                <p:nvPr/>
              </p:nvSpPr>
              <p:spPr>
                <a:xfrm>
                  <a:off x="914499"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2" name="Rectangle 2"/>
                <p:cNvSpPr/>
                <p:nvPr/>
              </p:nvSpPr>
              <p:spPr>
                <a:xfrm>
                  <a:off x="159"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3" name="Rectangle 3"/>
                <p:cNvSpPr/>
                <p:nvPr/>
              </p:nvSpPr>
              <p:spPr>
                <a:xfrm>
                  <a:off x="228744"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30" name="Group 5"/>
              <p:cNvGrpSpPr>
                <a:grpSpLocks/>
              </p:cNvGrpSpPr>
              <p:nvPr/>
            </p:nvGrpSpPr>
            <p:grpSpPr bwMode="auto">
              <a:xfrm>
                <a:off x="422910" y="0"/>
                <a:ext cx="2514600" cy="6858000"/>
                <a:chOff x="0" y="0"/>
                <a:chExt cx="2514600" cy="6858000"/>
              </a:xfrm>
            </p:grpSpPr>
            <p:sp>
              <p:nvSpPr>
                <p:cNvPr id="38" name="Rectangle 37"/>
                <p:cNvSpPr/>
                <p:nvPr/>
              </p:nvSpPr>
              <p:spPr>
                <a:xfrm>
                  <a:off x="913836"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9" name="Rectangle 38"/>
                <p:cNvSpPr/>
                <p:nvPr/>
              </p:nvSpPr>
              <p:spPr>
                <a:xfrm>
                  <a:off x="-504"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0" name="Rectangle 39"/>
                <p:cNvSpPr/>
                <p:nvPr/>
              </p:nvSpPr>
              <p:spPr>
                <a:xfrm>
                  <a:off x="228081"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31" name="Group 9"/>
              <p:cNvGrpSpPr>
                <a:grpSpLocks/>
              </p:cNvGrpSpPr>
              <p:nvPr/>
            </p:nvGrpSpPr>
            <p:grpSpPr bwMode="auto">
              <a:xfrm rot="10800000">
                <a:off x="6629400" y="0"/>
                <a:ext cx="2514600" cy="6858000"/>
                <a:chOff x="0" y="0"/>
                <a:chExt cx="2514600" cy="6858000"/>
              </a:xfrm>
            </p:grpSpPr>
            <p:sp>
              <p:nvSpPr>
                <p:cNvPr id="35" name="Rectangle 34"/>
                <p:cNvSpPr/>
                <p:nvPr/>
              </p:nvSpPr>
              <p:spPr>
                <a:xfrm>
                  <a:off x="914785"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6" name="Rectangle 35"/>
                <p:cNvSpPr/>
                <p:nvPr/>
              </p:nvSpPr>
              <p:spPr>
                <a:xfrm>
                  <a:off x="445"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7" name="Rectangle 36"/>
                <p:cNvSpPr/>
                <p:nvPr/>
              </p:nvSpPr>
              <p:spPr>
                <a:xfrm>
                  <a:off x="229030"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32" name="Rectangle 31"/>
              <p:cNvSpPr/>
              <p:nvPr/>
            </p:nvSpPr>
            <p:spPr>
              <a:xfrm>
                <a:off x="3809907" y="0"/>
                <a:ext cx="281921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3" name="Rectangle 32"/>
              <p:cNvSpPr/>
              <p:nvPr/>
            </p:nvSpPr>
            <p:spPr>
              <a:xfrm>
                <a:off x="2895568"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4" name="Rectangle 33"/>
              <p:cNvSpPr/>
              <p:nvPr/>
            </p:nvSpPr>
            <p:spPr>
              <a:xfrm>
                <a:off x="3124153"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7" name="Freeform 6"/>
            <p:cNvSpPr/>
            <p:nvPr/>
          </p:nvSpPr>
          <p:spPr>
            <a:xfrm>
              <a:off x="-12540" y="5035550"/>
              <a:ext cx="9144984" cy="1174750"/>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8" name="Freeform 7"/>
            <p:cNvSpPr/>
            <p:nvPr/>
          </p:nvSpPr>
          <p:spPr>
            <a:xfrm>
              <a:off x="-12540" y="3467100"/>
              <a:ext cx="9144984" cy="890588"/>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9" name="Freeform 8"/>
            <p:cNvSpPr/>
            <p:nvPr/>
          </p:nvSpPr>
          <p:spPr>
            <a:xfrm>
              <a:off x="-23653" y="5640388"/>
              <a:ext cx="3004940" cy="1211262"/>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10" name="Freeform 9"/>
            <p:cNvSpPr/>
            <p:nvPr/>
          </p:nvSpPr>
          <p:spPr>
            <a:xfrm>
              <a:off x="-12540" y="5284788"/>
              <a:ext cx="9144984" cy="1477962"/>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11" name="Freeform 10"/>
            <p:cNvSpPr/>
            <p:nvPr/>
          </p:nvSpPr>
          <p:spPr>
            <a:xfrm>
              <a:off x="2136793" y="5132388"/>
              <a:ext cx="6982952" cy="171926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12" name="Hexagon 11"/>
            <p:cNvSpPr/>
            <p:nvPr/>
          </p:nvSpPr>
          <p:spPr>
            <a:xfrm rot="1800000">
              <a:off x="2995574" y="2859088"/>
              <a:ext cx="1601681"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 name="Hexagon 12"/>
            <p:cNvSpPr/>
            <p:nvPr/>
          </p:nvSpPr>
          <p:spPr>
            <a:xfrm rot="1800000">
              <a:off x="3719426" y="412591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 name="Hexagon 13"/>
            <p:cNvSpPr/>
            <p:nvPr/>
          </p:nvSpPr>
          <p:spPr>
            <a:xfrm rot="1800000">
              <a:off x="3728950" y="1592263"/>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5" name="Hexagon 14"/>
            <p:cNvSpPr/>
            <p:nvPr/>
          </p:nvSpPr>
          <p:spPr>
            <a:xfrm rot="1800000">
              <a:off x="2976525" y="325438"/>
              <a:ext cx="1601681" cy="1389062"/>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 name="Hexagon 15"/>
            <p:cNvSpPr/>
            <p:nvPr/>
          </p:nvSpPr>
          <p:spPr>
            <a:xfrm rot="1800000">
              <a:off x="4462327" y="5383213"/>
              <a:ext cx="1601681" cy="1389062"/>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7" name="Freeform 16"/>
            <p:cNvSpPr/>
            <p:nvPr/>
          </p:nvSpPr>
          <p:spPr>
            <a:xfrm rot="1800000">
              <a:off x="-382404" y="4202113"/>
              <a:ext cx="126198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Hexagon 17"/>
            <p:cNvSpPr/>
            <p:nvPr/>
          </p:nvSpPr>
          <p:spPr>
            <a:xfrm rot="1800000">
              <a:off x="23970" y="540226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 name="Hexagon 18"/>
            <p:cNvSpPr/>
            <p:nvPr/>
          </p:nvSpPr>
          <p:spPr>
            <a:xfrm rot="1800000">
              <a:off x="52543" y="2849563"/>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0" name="Hexagon 19"/>
            <p:cNvSpPr/>
            <p:nvPr/>
          </p:nvSpPr>
          <p:spPr>
            <a:xfrm rot="1800000">
              <a:off x="776395" y="412591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1" name="Hexagon 20"/>
            <p:cNvSpPr/>
            <p:nvPr/>
          </p:nvSpPr>
          <p:spPr>
            <a:xfrm rot="1800000">
              <a:off x="1509772" y="5411788"/>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2" name="Hexagon 21"/>
            <p:cNvSpPr/>
            <p:nvPr/>
          </p:nvSpPr>
          <p:spPr>
            <a:xfrm rot="1800000">
              <a:off x="1528821" y="2859088"/>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3" name="Hexagon 22"/>
            <p:cNvSpPr/>
            <p:nvPr/>
          </p:nvSpPr>
          <p:spPr>
            <a:xfrm rot="1800000">
              <a:off x="795444" y="1563688"/>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4" name="Hexagon 23"/>
            <p:cNvSpPr/>
            <p:nvPr/>
          </p:nvSpPr>
          <p:spPr>
            <a:xfrm rot="1800000">
              <a:off x="6806909" y="4144963"/>
              <a:ext cx="1600094"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5" name="Hexagon 24"/>
            <p:cNvSpPr/>
            <p:nvPr/>
          </p:nvSpPr>
          <p:spPr>
            <a:xfrm rot="1800000">
              <a:off x="7549810" y="5421313"/>
              <a:ext cx="1600094"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6" name="Hexagon 25"/>
            <p:cNvSpPr/>
            <p:nvPr/>
          </p:nvSpPr>
          <p:spPr>
            <a:xfrm rot="1800000">
              <a:off x="7549810" y="2868613"/>
              <a:ext cx="1600094"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7" name="Freeform 26"/>
            <p:cNvSpPr/>
            <p:nvPr/>
          </p:nvSpPr>
          <p:spPr>
            <a:xfrm rot="1800000">
              <a:off x="8306998" y="4056063"/>
              <a:ext cx="124293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8" name="Freeform 27"/>
            <p:cNvSpPr/>
            <p:nvPr/>
          </p:nvSpPr>
          <p:spPr>
            <a:xfrm rot="1800000">
              <a:off x="8306998" y="1511300"/>
              <a:ext cx="1241343" cy="1389063"/>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44" name="Rectangle 43"/>
          <p:cNvSpPr/>
          <p:nvPr/>
        </p:nvSpPr>
        <p:spPr>
          <a:xfrm>
            <a:off x="4560888" y="-22225"/>
            <a:ext cx="3679825" cy="6272213"/>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5" name="Rectangle 44"/>
          <p:cNvSpPr/>
          <p:nvPr/>
        </p:nvSpPr>
        <p:spPr>
          <a:xfrm>
            <a:off x="4649788" y="-22225"/>
            <a:ext cx="3505200" cy="6238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6" name="Rectangle 45"/>
          <p:cNvSpPr/>
          <p:nvPr/>
        </p:nvSpPr>
        <p:spPr>
          <a:xfrm>
            <a:off x="904875" y="601663"/>
            <a:ext cx="3562350" cy="564832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7" name="Rectangle 46"/>
          <p:cNvSpPr/>
          <p:nvPr/>
        </p:nvSpPr>
        <p:spPr>
          <a:xfrm>
            <a:off x="4651375" y="6088063"/>
            <a:ext cx="3505200" cy="825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rtlCol="0">
            <a:normAutofit/>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8" name="Date Placeholder 4"/>
          <p:cNvSpPr>
            <a:spLocks noGrp="1"/>
          </p:cNvSpPr>
          <p:nvPr>
            <p:ph type="dt" sz="half" idx="10"/>
          </p:nvPr>
        </p:nvSpPr>
        <p:spPr>
          <a:xfrm>
            <a:off x="9045575" y="1447800"/>
            <a:ext cx="2133600" cy="365125"/>
          </a:xfrm>
          <a:prstGeom prst="rect">
            <a:avLst/>
          </a:prstGeom>
        </p:spPr>
        <p:txBody>
          <a:bodyPr/>
          <a:lstStyle>
            <a:lvl1pPr algn="ctr">
              <a:defRPr>
                <a:cs typeface="+mn-cs"/>
              </a:defRPr>
            </a:lvl1pPr>
          </a:lstStyle>
          <a:p>
            <a:pPr>
              <a:defRPr/>
            </a:pPr>
            <a:endParaRPr lang="en-US"/>
          </a:p>
        </p:txBody>
      </p:sp>
      <p:sp>
        <p:nvSpPr>
          <p:cNvPr id="49" name="Footer Placeholder 5"/>
          <p:cNvSpPr>
            <a:spLocks noGrp="1"/>
          </p:cNvSpPr>
          <p:nvPr>
            <p:ph type="ftr" sz="quarter" idx="11"/>
          </p:nvPr>
        </p:nvSpPr>
        <p:spPr>
          <a:xfrm>
            <a:off x="4641850" y="5724525"/>
            <a:ext cx="3492500" cy="365125"/>
          </a:xfrm>
        </p:spPr>
        <p:txBody>
          <a:bodyPr>
            <a:normAutofit/>
          </a:bodyPr>
          <a:lstStyle>
            <a:lvl1pPr>
              <a:defRPr/>
            </a:lvl1pPr>
          </a:lstStyle>
          <a:p>
            <a:pPr>
              <a:defRPr/>
            </a:pPr>
            <a:endParaRPr lang="en-US"/>
          </a:p>
        </p:txBody>
      </p:sp>
      <p:sp>
        <p:nvSpPr>
          <p:cNvPr id="50" name="Slide Number Placeholder 6"/>
          <p:cNvSpPr>
            <a:spLocks noGrp="1"/>
          </p:cNvSpPr>
          <p:nvPr>
            <p:ph type="sldNum" sz="quarter" idx="12"/>
          </p:nvPr>
        </p:nvSpPr>
        <p:spPr/>
        <p:txBody>
          <a:bodyPr/>
          <a:lstStyle>
            <a:lvl1pPr>
              <a:defRPr/>
            </a:lvl1pPr>
          </a:lstStyle>
          <a:p>
            <a:fld id="{808B532C-FA21-4BFF-AE80-AEEDF19B0569}" type="slidenum">
              <a:rPr lang="en-US" altLang="en-US"/>
              <a:pPr/>
              <a:t>‹#›</a:t>
            </a:fld>
            <a:endParaRPr lang="en-US" altLang="en-US"/>
          </a:p>
        </p:txBody>
      </p:sp>
    </p:spTree>
    <p:extLst>
      <p:ext uri="{BB962C8B-B14F-4D97-AF65-F5344CB8AC3E}">
        <p14:creationId xmlns:p14="http://schemas.microsoft.com/office/powerpoint/2010/main" val="28076005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9045575" y="1447800"/>
            <a:ext cx="2133600" cy="365125"/>
          </a:xfrm>
          <a:prstGeom prst="rect">
            <a:avLst/>
          </a:prstGeom>
        </p:spPr>
        <p:txBody>
          <a:bodyPr/>
          <a:lstStyle>
            <a:lvl1pPr algn="ctr">
              <a:defRPr>
                <a:cs typeface="+mn-cs"/>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BBD1695A-E898-47CE-95DC-57EB13C7E64C}" type="slidenum">
              <a:rPr lang="en-US" altLang="en-US"/>
              <a:pPr/>
              <a:t>‹#›</a:t>
            </a:fld>
            <a:endParaRPr lang="en-US" altLang="en-US"/>
          </a:p>
        </p:txBody>
      </p:sp>
    </p:spTree>
    <p:extLst>
      <p:ext uri="{BB962C8B-B14F-4D97-AF65-F5344CB8AC3E}">
        <p14:creationId xmlns:p14="http://schemas.microsoft.com/office/powerpoint/2010/main" val="30967752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9045575" y="1447800"/>
            <a:ext cx="2133600" cy="365125"/>
          </a:xfrm>
          <a:prstGeom prst="rect">
            <a:avLst/>
          </a:prstGeom>
        </p:spPr>
        <p:txBody>
          <a:bodyPr/>
          <a:lstStyle>
            <a:lvl1pPr algn="ctr">
              <a:defRPr>
                <a:cs typeface="+mn-cs"/>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ABA91CF7-82D5-4811-BE22-A60806F1E93D}" type="slidenum">
              <a:rPr lang="en-US" altLang="en-US"/>
              <a:pPr/>
              <a:t>‹#›</a:t>
            </a:fld>
            <a:endParaRPr lang="en-US" altLang="en-US"/>
          </a:p>
        </p:txBody>
      </p:sp>
    </p:spTree>
    <p:extLst>
      <p:ext uri="{BB962C8B-B14F-4D97-AF65-F5344CB8AC3E}">
        <p14:creationId xmlns:p14="http://schemas.microsoft.com/office/powerpoint/2010/main" val="9617462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8400"/>
            <a:ext cx="1905000" cy="457200"/>
          </a:xfrm>
          <a:prstGeom prst="rect">
            <a:avLst/>
          </a:prstGeom>
        </p:spPr>
        <p:txBody>
          <a:bodyPr/>
          <a:lstStyle>
            <a:lvl1pPr algn="ctr">
              <a:defRPr>
                <a:cs typeface="+mn-cs"/>
              </a:defRPr>
            </a:lvl1pPr>
          </a:lstStyle>
          <a:p>
            <a:pPr>
              <a:defRPr/>
            </a:pPr>
            <a:endParaRPr 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B50AB0E3-E69E-4237-9C33-3423DCE76DE4}" type="slidenum">
              <a:rPr lang="en-US" altLang="en-US"/>
              <a:pPr/>
              <a:t>‹#›</a:t>
            </a:fld>
            <a:endParaRPr lang="en-US" altLang="en-US"/>
          </a:p>
        </p:txBody>
      </p:sp>
    </p:spTree>
    <p:extLst>
      <p:ext uri="{BB962C8B-B14F-4D97-AF65-F5344CB8AC3E}">
        <p14:creationId xmlns:p14="http://schemas.microsoft.com/office/powerpoint/2010/main" val="13342466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C2F35F"/>
            </a:gs>
            <a:gs pos="62000">
              <a:srgbClr val="92BE3F"/>
            </a:gs>
            <a:gs pos="100000">
              <a:srgbClr val="80A33D"/>
            </a:gs>
          </a:gsLst>
          <a:lin ang="5400000"/>
        </a:gradFill>
        <a:effectLst/>
      </p:bgPr>
    </p:bg>
    <p:spTree>
      <p:nvGrpSpPr>
        <p:cNvPr id="1" name=""/>
        <p:cNvGrpSpPr/>
        <p:nvPr/>
      </p:nvGrpSpPr>
      <p:grpSpPr>
        <a:xfrm>
          <a:off x="0" y="0"/>
          <a:ext cx="0" cy="0"/>
          <a:chOff x="0" y="0"/>
          <a:chExt cx="0" cy="0"/>
        </a:xfrm>
      </p:grpSpPr>
      <p:grpSp>
        <p:nvGrpSpPr>
          <p:cNvPr id="1026" name="Group 41"/>
          <p:cNvGrpSpPr>
            <a:grpSpLocks/>
          </p:cNvGrpSpPr>
          <p:nvPr/>
        </p:nvGrpSpPr>
        <p:grpSpPr bwMode="auto">
          <a:xfrm>
            <a:off x="-304800" y="0"/>
            <a:ext cx="9932988" cy="6858000"/>
            <a:chOff x="-382404" y="0"/>
            <a:chExt cx="9932332" cy="6858000"/>
          </a:xfrm>
        </p:grpSpPr>
        <p:grpSp>
          <p:nvGrpSpPr>
            <p:cNvPr id="1034" name="Group 44"/>
            <p:cNvGrpSpPr>
              <a:grpSpLocks/>
            </p:cNvGrpSpPr>
            <p:nvPr/>
          </p:nvGrpSpPr>
          <p:grpSpPr bwMode="auto">
            <a:xfrm>
              <a:off x="0" y="0"/>
              <a:ext cx="9144000" cy="6858000"/>
              <a:chOff x="0" y="0"/>
              <a:chExt cx="9144000" cy="6858000"/>
            </a:xfrm>
          </p:grpSpPr>
          <p:grpSp>
            <p:nvGrpSpPr>
              <p:cNvPr id="1057" name="Group 4"/>
              <p:cNvGrpSpPr>
                <a:grpSpLocks/>
              </p:cNvGrpSpPr>
              <p:nvPr/>
            </p:nvGrpSpPr>
            <p:grpSpPr bwMode="auto">
              <a:xfrm>
                <a:off x="0" y="0"/>
                <a:ext cx="2514600" cy="6858000"/>
                <a:chOff x="0" y="0"/>
                <a:chExt cx="2514600" cy="6858000"/>
              </a:xfrm>
            </p:grpSpPr>
            <p:sp>
              <p:nvSpPr>
                <p:cNvPr id="113" name="Rectangle 112"/>
                <p:cNvSpPr/>
                <p:nvPr/>
              </p:nvSpPr>
              <p:spPr>
                <a:xfrm>
                  <a:off x="914499"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4" name="Rectangle 2"/>
                <p:cNvSpPr/>
                <p:nvPr/>
              </p:nvSpPr>
              <p:spPr>
                <a:xfrm>
                  <a:off x="159"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5" name="Rectangle 3"/>
                <p:cNvSpPr/>
                <p:nvPr/>
              </p:nvSpPr>
              <p:spPr>
                <a:xfrm>
                  <a:off x="228744"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1058" name="Group 5"/>
              <p:cNvGrpSpPr>
                <a:grpSpLocks/>
              </p:cNvGrpSpPr>
              <p:nvPr/>
            </p:nvGrpSpPr>
            <p:grpSpPr bwMode="auto">
              <a:xfrm>
                <a:off x="422910" y="0"/>
                <a:ext cx="2514600" cy="6858000"/>
                <a:chOff x="0" y="0"/>
                <a:chExt cx="2514600" cy="6858000"/>
              </a:xfrm>
            </p:grpSpPr>
            <p:sp>
              <p:nvSpPr>
                <p:cNvPr id="110" name="Rectangle 109"/>
                <p:cNvSpPr/>
                <p:nvPr/>
              </p:nvSpPr>
              <p:spPr>
                <a:xfrm>
                  <a:off x="913836"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1" name="Rectangle 110"/>
                <p:cNvSpPr/>
                <p:nvPr/>
              </p:nvSpPr>
              <p:spPr>
                <a:xfrm>
                  <a:off x="-504"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2" name="Rectangle 111"/>
                <p:cNvSpPr/>
                <p:nvPr/>
              </p:nvSpPr>
              <p:spPr>
                <a:xfrm>
                  <a:off x="228081"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1059" name="Group 9"/>
              <p:cNvGrpSpPr>
                <a:grpSpLocks/>
              </p:cNvGrpSpPr>
              <p:nvPr/>
            </p:nvGrpSpPr>
            <p:grpSpPr bwMode="auto">
              <a:xfrm rot="10800000">
                <a:off x="6629400" y="0"/>
                <a:ext cx="2514600" cy="6858000"/>
                <a:chOff x="0" y="0"/>
                <a:chExt cx="2514600" cy="6858000"/>
              </a:xfrm>
            </p:grpSpPr>
            <p:sp>
              <p:nvSpPr>
                <p:cNvPr id="107" name="Rectangle 106"/>
                <p:cNvSpPr/>
                <p:nvPr/>
              </p:nvSpPr>
              <p:spPr>
                <a:xfrm>
                  <a:off x="914785"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8" name="Rectangle 107"/>
                <p:cNvSpPr/>
                <p:nvPr/>
              </p:nvSpPr>
              <p:spPr>
                <a:xfrm>
                  <a:off x="445"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9" name="Rectangle 108"/>
                <p:cNvSpPr/>
                <p:nvPr/>
              </p:nvSpPr>
              <p:spPr>
                <a:xfrm>
                  <a:off x="229030"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104" name="Rectangle 103"/>
              <p:cNvSpPr/>
              <p:nvPr/>
            </p:nvSpPr>
            <p:spPr>
              <a:xfrm>
                <a:off x="3809907" y="0"/>
                <a:ext cx="281921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5" name="Rectangle 104"/>
              <p:cNvSpPr/>
              <p:nvPr/>
            </p:nvSpPr>
            <p:spPr>
              <a:xfrm>
                <a:off x="2895568"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6" name="Rectangle 105"/>
              <p:cNvSpPr/>
              <p:nvPr/>
            </p:nvSpPr>
            <p:spPr>
              <a:xfrm>
                <a:off x="3124153"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44" name="Freeform 43"/>
            <p:cNvSpPr/>
            <p:nvPr/>
          </p:nvSpPr>
          <p:spPr>
            <a:xfrm>
              <a:off x="-12540" y="5035550"/>
              <a:ext cx="9144983" cy="1174750"/>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45" name="Freeform 44"/>
            <p:cNvSpPr/>
            <p:nvPr/>
          </p:nvSpPr>
          <p:spPr>
            <a:xfrm>
              <a:off x="-12540" y="3467100"/>
              <a:ext cx="9144983" cy="890588"/>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46" name="Freeform 45"/>
            <p:cNvSpPr/>
            <p:nvPr/>
          </p:nvSpPr>
          <p:spPr>
            <a:xfrm>
              <a:off x="-23653" y="5640388"/>
              <a:ext cx="3004940" cy="1211262"/>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47" name="Freeform 46"/>
            <p:cNvSpPr/>
            <p:nvPr/>
          </p:nvSpPr>
          <p:spPr>
            <a:xfrm>
              <a:off x="-12540" y="5284788"/>
              <a:ext cx="9144983" cy="1477962"/>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49" name="Freeform 48"/>
            <p:cNvSpPr/>
            <p:nvPr/>
          </p:nvSpPr>
          <p:spPr>
            <a:xfrm>
              <a:off x="2136793" y="5132388"/>
              <a:ext cx="6982951" cy="171926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50" name="Hexagon 49"/>
            <p:cNvSpPr/>
            <p:nvPr/>
          </p:nvSpPr>
          <p:spPr>
            <a:xfrm rot="1800000">
              <a:off x="2995573" y="2859088"/>
              <a:ext cx="1601682"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1" name="Hexagon 50"/>
            <p:cNvSpPr/>
            <p:nvPr/>
          </p:nvSpPr>
          <p:spPr>
            <a:xfrm rot="1800000">
              <a:off x="3719425" y="4125913"/>
              <a:ext cx="1601682"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2" name="Hexagon 51"/>
            <p:cNvSpPr/>
            <p:nvPr/>
          </p:nvSpPr>
          <p:spPr>
            <a:xfrm rot="1800000">
              <a:off x="3728949" y="1592263"/>
              <a:ext cx="1601682"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3" name="Hexagon 52"/>
            <p:cNvSpPr/>
            <p:nvPr/>
          </p:nvSpPr>
          <p:spPr>
            <a:xfrm rot="1800000">
              <a:off x="2976524" y="325438"/>
              <a:ext cx="1601682" cy="1389062"/>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4" name="Hexagon 53"/>
            <p:cNvSpPr/>
            <p:nvPr/>
          </p:nvSpPr>
          <p:spPr>
            <a:xfrm rot="1800000">
              <a:off x="4462326" y="5383213"/>
              <a:ext cx="1601682" cy="1389062"/>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5" name="Freeform 54"/>
            <p:cNvSpPr/>
            <p:nvPr/>
          </p:nvSpPr>
          <p:spPr>
            <a:xfrm rot="1800000">
              <a:off x="-382404" y="4202113"/>
              <a:ext cx="126198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6" name="Hexagon 55"/>
            <p:cNvSpPr/>
            <p:nvPr/>
          </p:nvSpPr>
          <p:spPr>
            <a:xfrm rot="1800000">
              <a:off x="23969" y="5402263"/>
              <a:ext cx="1601682"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7" name="Hexagon 56"/>
            <p:cNvSpPr/>
            <p:nvPr/>
          </p:nvSpPr>
          <p:spPr>
            <a:xfrm rot="1800000">
              <a:off x="52542" y="2849563"/>
              <a:ext cx="1601682"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8" name="Hexagon 57"/>
            <p:cNvSpPr/>
            <p:nvPr/>
          </p:nvSpPr>
          <p:spPr>
            <a:xfrm rot="1800000">
              <a:off x="776394" y="4125913"/>
              <a:ext cx="1601682"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9" name="Hexagon 58"/>
            <p:cNvSpPr/>
            <p:nvPr/>
          </p:nvSpPr>
          <p:spPr>
            <a:xfrm rot="1800000">
              <a:off x="1509771" y="5411788"/>
              <a:ext cx="1601682"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0" name="Hexagon 59"/>
            <p:cNvSpPr/>
            <p:nvPr/>
          </p:nvSpPr>
          <p:spPr>
            <a:xfrm rot="1800000">
              <a:off x="1528820" y="2859088"/>
              <a:ext cx="1601682"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5" name="Hexagon 94"/>
            <p:cNvSpPr/>
            <p:nvPr/>
          </p:nvSpPr>
          <p:spPr>
            <a:xfrm rot="1800000">
              <a:off x="795443" y="1563688"/>
              <a:ext cx="1601682"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6" name="Hexagon 95"/>
            <p:cNvSpPr/>
            <p:nvPr/>
          </p:nvSpPr>
          <p:spPr>
            <a:xfrm rot="1800000">
              <a:off x="6806909" y="4144963"/>
              <a:ext cx="1600094"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7" name="Hexagon 96"/>
            <p:cNvSpPr/>
            <p:nvPr/>
          </p:nvSpPr>
          <p:spPr>
            <a:xfrm rot="1800000">
              <a:off x="7549810" y="5421313"/>
              <a:ext cx="1600094"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8" name="Hexagon 97"/>
            <p:cNvSpPr/>
            <p:nvPr/>
          </p:nvSpPr>
          <p:spPr>
            <a:xfrm rot="1800000">
              <a:off x="7549810" y="2868613"/>
              <a:ext cx="1600094"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9" name="Freeform 98"/>
            <p:cNvSpPr/>
            <p:nvPr/>
          </p:nvSpPr>
          <p:spPr>
            <a:xfrm rot="1800000">
              <a:off x="8306997" y="4056063"/>
              <a:ext cx="1242931"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0" name="Freeform 99"/>
            <p:cNvSpPr/>
            <p:nvPr/>
          </p:nvSpPr>
          <p:spPr>
            <a:xfrm rot="1800000">
              <a:off x="8306997" y="1511300"/>
              <a:ext cx="1241343" cy="1389063"/>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66" name="Rectangle 65"/>
          <p:cNvSpPr/>
          <p:nvPr/>
        </p:nvSpPr>
        <p:spPr>
          <a:xfrm>
            <a:off x="457200" y="333375"/>
            <a:ext cx="8229600" cy="6186488"/>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0" name="Rectangle 69"/>
          <p:cNvSpPr/>
          <p:nvPr/>
        </p:nvSpPr>
        <p:spPr>
          <a:xfrm>
            <a:off x="4560888" y="-22225"/>
            <a:ext cx="3679825" cy="700088"/>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1" name="Rectangle 70"/>
          <p:cNvSpPr/>
          <p:nvPr/>
        </p:nvSpPr>
        <p:spPr>
          <a:xfrm>
            <a:off x="4649788" y="-22225"/>
            <a:ext cx="3505200" cy="6238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30" name="Title Placeholder 1"/>
          <p:cNvSpPr>
            <a:spLocks noGrp="1"/>
          </p:cNvSpPr>
          <p:nvPr>
            <p:ph type="title"/>
          </p:nvPr>
        </p:nvSpPr>
        <p:spPr bwMode="auto">
          <a:xfrm>
            <a:off x="1042988" y="1027113"/>
            <a:ext cx="7024687" cy="877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1031" name="Text Placeholder 2"/>
          <p:cNvSpPr>
            <a:spLocks noGrp="1"/>
          </p:cNvSpPr>
          <p:nvPr>
            <p:ph type="body" idx="1"/>
          </p:nvPr>
        </p:nvSpPr>
        <p:spPr bwMode="auto">
          <a:xfrm>
            <a:off x="1042988" y="2324100"/>
            <a:ext cx="6777037" cy="350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5" name="Footer Placeholder 4"/>
          <p:cNvSpPr>
            <a:spLocks noGrp="1"/>
          </p:cNvSpPr>
          <p:nvPr>
            <p:ph type="ftr" sz="quarter" idx="3"/>
          </p:nvPr>
        </p:nvSpPr>
        <p:spPr>
          <a:xfrm>
            <a:off x="4641850" y="5851525"/>
            <a:ext cx="3502025" cy="365125"/>
          </a:xfrm>
          <a:prstGeom prst="rect">
            <a:avLst/>
          </a:prstGeom>
        </p:spPr>
        <p:txBody>
          <a:bodyPr vert="horz" lIns="91440" tIns="45720" rIns="91440" bIns="45720" rtlCol="0" anchor="ctr"/>
          <a:lstStyle>
            <a:lvl1pPr algn="r">
              <a:defRPr sz="1200">
                <a:solidFill>
                  <a:schemeClr val="accent1"/>
                </a:solidFill>
                <a:cs typeface="+mn-cs"/>
              </a:defRPr>
            </a:lvl1pPr>
          </a:lstStyle>
          <a:p>
            <a:pPr>
              <a:defRPr/>
            </a:pPr>
            <a:endParaRPr lang="en-US"/>
          </a:p>
        </p:txBody>
      </p:sp>
      <p:sp>
        <p:nvSpPr>
          <p:cNvPr id="6" name="Slide Number Placeholder 5"/>
          <p:cNvSpPr>
            <a:spLocks noGrp="1"/>
          </p:cNvSpPr>
          <p:nvPr>
            <p:ph type="sldNum" sz="quarter" idx="4"/>
          </p:nvPr>
        </p:nvSpPr>
        <p:spPr>
          <a:xfrm>
            <a:off x="4649788" y="223838"/>
            <a:ext cx="1331912"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FEFEFE"/>
                </a:solidFill>
              </a:defRPr>
            </a:lvl1pPr>
          </a:lstStyle>
          <a:p>
            <a:fld id="{CBEAE5B3-185A-4432-979F-F775B7B5FB96}"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922" r:id="rId1"/>
    <p:sldLayoutId id="2147483919" r:id="rId2"/>
    <p:sldLayoutId id="2147483920" r:id="rId3"/>
    <p:sldLayoutId id="2147483921" r:id="rId4"/>
    <p:sldLayoutId id="2147483923" r:id="rId5"/>
    <p:sldLayoutId id="2147483924" r:id="rId6"/>
    <p:sldLayoutId id="2147483925" r:id="rId7"/>
    <p:sldLayoutId id="2147483926" r:id="rId8"/>
    <p:sldLayoutId id="2147483927" r:id="rId9"/>
    <p:sldLayoutId id="2147483928" r:id="rId10"/>
    <p:sldLayoutId id="2147483929" r:id="rId11"/>
    <p:sldLayoutId id="2147483930" r:id="rId12"/>
  </p:sldLayoutIdLst>
  <p:timing>
    <p:tnLst>
      <p:par>
        <p:cTn id="1" dur="indefinite" restart="never" nodeType="tmRoot"/>
      </p:par>
    </p:tnLst>
  </p:timing>
  <p:hf hdr="0" ftr="0" dt="0"/>
  <p:txStyles>
    <p:titleStyle>
      <a:lvl1pPr algn="l" rtl="0" fontAlgn="base">
        <a:spcBef>
          <a:spcPct val="0"/>
        </a:spcBef>
        <a:spcAft>
          <a:spcPct val="0"/>
        </a:spcAft>
        <a:defRPr sz="3600" kern="1200">
          <a:solidFill>
            <a:schemeClr val="accent1"/>
          </a:solidFill>
          <a:latin typeface="+mj-lt"/>
          <a:ea typeface="+mj-ea"/>
          <a:cs typeface="+mj-cs"/>
        </a:defRPr>
      </a:lvl1pPr>
      <a:lvl2pPr algn="l" rtl="0" fontAlgn="base">
        <a:spcBef>
          <a:spcPct val="0"/>
        </a:spcBef>
        <a:spcAft>
          <a:spcPct val="0"/>
        </a:spcAft>
        <a:defRPr sz="3600">
          <a:solidFill>
            <a:schemeClr val="accent1"/>
          </a:solidFill>
          <a:latin typeface="Century Gothic" panose="020B0502020202020204" pitchFamily="34" charset="0"/>
        </a:defRPr>
      </a:lvl2pPr>
      <a:lvl3pPr algn="l" rtl="0" fontAlgn="base">
        <a:spcBef>
          <a:spcPct val="0"/>
        </a:spcBef>
        <a:spcAft>
          <a:spcPct val="0"/>
        </a:spcAft>
        <a:defRPr sz="3600">
          <a:solidFill>
            <a:schemeClr val="accent1"/>
          </a:solidFill>
          <a:latin typeface="Century Gothic" panose="020B0502020202020204" pitchFamily="34" charset="0"/>
        </a:defRPr>
      </a:lvl3pPr>
      <a:lvl4pPr algn="l" rtl="0" fontAlgn="base">
        <a:spcBef>
          <a:spcPct val="0"/>
        </a:spcBef>
        <a:spcAft>
          <a:spcPct val="0"/>
        </a:spcAft>
        <a:defRPr sz="3600">
          <a:solidFill>
            <a:schemeClr val="accent1"/>
          </a:solidFill>
          <a:latin typeface="Century Gothic" panose="020B0502020202020204" pitchFamily="34" charset="0"/>
        </a:defRPr>
      </a:lvl4pPr>
      <a:lvl5pPr algn="l" rtl="0" fontAlgn="base">
        <a:spcBef>
          <a:spcPct val="0"/>
        </a:spcBef>
        <a:spcAft>
          <a:spcPct val="0"/>
        </a:spcAft>
        <a:defRPr sz="3600">
          <a:solidFill>
            <a:schemeClr val="accent1"/>
          </a:solidFill>
          <a:latin typeface="Century Gothic" panose="020B0502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3050" algn="l" rtl="0" fontAlgn="base">
        <a:spcBef>
          <a:spcPct val="20000"/>
        </a:spcBef>
        <a:spcAft>
          <a:spcPct val="0"/>
        </a:spcAft>
        <a:buClr>
          <a:schemeClr val="accent1"/>
        </a:buClr>
        <a:buSzPct val="76000"/>
        <a:buFont typeface="Wingdings 2" panose="05020102010507070707" pitchFamily="18" charset="2"/>
        <a:buChar char=""/>
        <a:defRPr sz="2400" kern="1200">
          <a:solidFill>
            <a:schemeClr val="tx2"/>
          </a:solidFill>
          <a:latin typeface="+mn-lt"/>
          <a:ea typeface="+mn-ea"/>
          <a:cs typeface="+mn-cs"/>
        </a:defRPr>
      </a:lvl1pPr>
      <a:lvl2pPr marL="639763" indent="-273050" algn="l" rtl="0" fontAlgn="base">
        <a:spcBef>
          <a:spcPct val="20000"/>
        </a:spcBef>
        <a:spcAft>
          <a:spcPct val="0"/>
        </a:spcAft>
        <a:buClr>
          <a:schemeClr val="accent1"/>
        </a:buClr>
        <a:buSzPct val="76000"/>
        <a:buFont typeface="Wingdings 2" panose="05020102010507070707" pitchFamily="18" charset="2"/>
        <a:buChar char=""/>
        <a:defRPr sz="2200" kern="1200">
          <a:solidFill>
            <a:schemeClr val="tx2"/>
          </a:solidFill>
          <a:latin typeface="+mn-lt"/>
          <a:ea typeface="+mn-ea"/>
          <a:cs typeface="+mn-cs"/>
        </a:defRPr>
      </a:lvl2pPr>
      <a:lvl3pPr marL="914400" indent="-228600" algn="l" rtl="0" fontAlgn="base">
        <a:spcBef>
          <a:spcPct val="20000"/>
        </a:spcBef>
        <a:spcAft>
          <a:spcPct val="0"/>
        </a:spcAft>
        <a:buClr>
          <a:schemeClr val="accent1"/>
        </a:buClr>
        <a:buSzPct val="76000"/>
        <a:buFont typeface="Wingdings 2" panose="05020102010507070707" pitchFamily="18" charset="2"/>
        <a:buChar char=""/>
        <a:defRPr sz="2000" kern="1200">
          <a:solidFill>
            <a:schemeClr val="tx2"/>
          </a:solidFill>
          <a:latin typeface="+mn-lt"/>
          <a:ea typeface="+mn-ea"/>
          <a:cs typeface="+mn-cs"/>
        </a:defRPr>
      </a:lvl3pPr>
      <a:lvl4pPr marL="1123950" indent="-228600" algn="l" rtl="0" fontAlgn="base">
        <a:spcBef>
          <a:spcPct val="20000"/>
        </a:spcBef>
        <a:spcAft>
          <a:spcPct val="0"/>
        </a:spcAft>
        <a:buClr>
          <a:schemeClr val="accent1"/>
        </a:buClr>
        <a:buSzPct val="76000"/>
        <a:buFont typeface="Wingdings 2" panose="05020102010507070707" pitchFamily="18" charset="2"/>
        <a:buChar char=""/>
        <a:defRPr kern="1200">
          <a:solidFill>
            <a:schemeClr val="tx2"/>
          </a:solidFill>
          <a:latin typeface="+mn-lt"/>
          <a:ea typeface="+mn-ea"/>
          <a:cs typeface="+mn-cs"/>
        </a:defRPr>
      </a:lvl4pPr>
      <a:lvl5pPr marL="1325563" indent="-228600" algn="l" rtl="0" fontAlgn="base">
        <a:spcBef>
          <a:spcPct val="20000"/>
        </a:spcBef>
        <a:spcAft>
          <a:spcPct val="0"/>
        </a:spcAft>
        <a:buClr>
          <a:schemeClr val="accent1"/>
        </a:buClr>
        <a:buSzPct val="76000"/>
        <a:buFont typeface="Wingdings 2" panose="05020102010507070707" pitchFamily="18" charset="2"/>
        <a:buChar char=""/>
        <a:defRPr sz="1600" kern="120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4.xml"/><Relationship Id="rId1" Type="http://schemas.openxmlformats.org/officeDocument/2006/relationships/slideLayout" Target="../slideLayouts/slideLayout2.xml"/><Relationship Id="rId4" Type="http://schemas.openxmlformats.org/officeDocument/2006/relationships/image" Target="../media/image21.emf"/></Relationships>
</file>

<file path=ppt/slides/_rels/slide5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5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8.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6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30.png"/><Relationship Id="rId4" Type="http://schemas.openxmlformats.org/officeDocument/2006/relationships/oleObject" Target="../embeddings/oleObject1.bin"/></Relationships>
</file>

<file path=ppt/slides/_rels/slide6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2.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6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65.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6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66.xml"/><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6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notesSlide" Target="../notesSlides/notesSlide76.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47.wmf"/><Relationship Id="rId4" Type="http://schemas.openxmlformats.org/officeDocument/2006/relationships/oleObject" Target="../embeddings/oleObject2.bin"/></Relationships>
</file>

<file path=ppt/slides/_rels/slide7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77.xml"/><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7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notesSlide" Target="../notesSlides/notesSlide80.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52.png"/><Relationship Id="rId4" Type="http://schemas.openxmlformats.org/officeDocument/2006/relationships/oleObject" Target="../embeddings/oleObject3.bin"/></Relationships>
</file>

<file path=ppt/slides/_rels/slide8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notesSlide" Target="../notesSlides/notesSlide82.xml"/><Relationship Id="rId7" Type="http://schemas.openxmlformats.org/officeDocument/2006/relationships/image" Target="../media/image55.png"/><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oleObject" Target="../embeddings/oleObject5.bin"/><Relationship Id="rId5" Type="http://schemas.openxmlformats.org/officeDocument/2006/relationships/image" Target="../media/image54.png"/><Relationship Id="rId4" Type="http://schemas.openxmlformats.org/officeDocument/2006/relationships/oleObject" Target="../embeddings/oleObject4.bin"/></Relationships>
</file>

<file path=ppt/slides/_rels/slide84.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86.xml"/><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8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88.xml"/><Relationship Id="rId1" Type="http://schemas.openxmlformats.org/officeDocument/2006/relationships/slideLayout" Target="../slideLayouts/slideLayout2.xml"/><Relationship Id="rId4" Type="http://schemas.openxmlformats.org/officeDocument/2006/relationships/image" Target="../media/image63.jpeg"/></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42" name="Rectangle 10"/>
          <p:cNvSpPr>
            <a:spLocks noGrp="1" noChangeArrowheads="1"/>
          </p:cNvSpPr>
          <p:nvPr>
            <p:ph type="ctrTitle"/>
          </p:nvPr>
        </p:nvSpPr>
        <p:spPr>
          <a:xfrm>
            <a:off x="4754880" y="228600"/>
            <a:ext cx="3313355" cy="1702160"/>
          </a:xfrm>
        </p:spPr>
        <p:txBody>
          <a:bodyPr rtlCol="0">
            <a:normAutofit fontScale="90000"/>
          </a:bodyPr>
          <a:lstStyle/>
          <a:p>
            <a:pPr fontAlgn="auto">
              <a:spcAft>
                <a:spcPts val="0"/>
              </a:spcAft>
              <a:defRPr/>
            </a:pPr>
            <a:r>
              <a:rPr lang="en-US"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Design for Construction Safety</a:t>
            </a:r>
            <a:endParaRPr lang="en-US"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pic>
        <p:nvPicPr>
          <p:cNvPr id="10" name="Picture 9" descr="hvac-blueprints.jp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66725" y="2286000"/>
            <a:ext cx="3724275" cy="2489200"/>
          </a:xfrm>
          <a:prstGeom prst="rect">
            <a:avLst/>
          </a:prstGeom>
          <a:ln>
            <a:noFill/>
          </a:ln>
          <a:effectLst>
            <a:outerShdw blurRad="292100" dist="139700" dir="2700000" algn="tl" rotWithShape="0">
              <a:srgbClr val="333333">
                <a:alpha val="65000"/>
              </a:srgbClr>
            </a:outerShdw>
          </a:effectLst>
        </p:spPr>
      </p:pic>
      <p:pic>
        <p:nvPicPr>
          <p:cNvPr id="11268" name="Picture 2"/>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62000" y="5410200"/>
            <a:ext cx="27432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9" name="Subtitle 3"/>
          <p:cNvSpPr>
            <a:spLocks noGrp="1"/>
          </p:cNvSpPr>
          <p:nvPr>
            <p:ph type="subTitle" idx="1"/>
          </p:nvPr>
        </p:nvSpPr>
        <p:spPr>
          <a:xfrm>
            <a:off x="4733925" y="4421188"/>
            <a:ext cx="3309938" cy="1260475"/>
          </a:xfrm>
        </p:spPr>
        <p:txBody>
          <a:bodyPr/>
          <a:lstStyle/>
          <a:p>
            <a:endParaRPr lang="en-US" altLang="en-US"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altLang="en-US" smtClean="0"/>
              <a:t>Course  Goal</a:t>
            </a:r>
          </a:p>
        </p:txBody>
      </p:sp>
      <p:sp>
        <p:nvSpPr>
          <p:cNvPr id="12291" name="Rectangle 3"/>
          <p:cNvSpPr>
            <a:spLocks noGrp="1" noChangeArrowheads="1"/>
          </p:cNvSpPr>
          <p:nvPr>
            <p:ph idx="1"/>
          </p:nvPr>
        </p:nvSpPr>
        <p:spPr/>
        <p:txBody>
          <a:bodyPr/>
          <a:lstStyle/>
          <a:p>
            <a:pPr marL="0" indent="0">
              <a:buFont typeface="Wingdings 2" panose="05020102010507070707" pitchFamily="18" charset="2"/>
              <a:buNone/>
            </a:pPr>
            <a:r>
              <a:rPr lang="en-US" altLang="en-US" smtClean="0"/>
              <a:t>The goal is to provide contractors, owners, design/build firms, engineers, architects with information on how to recognize and anticipate construction hazards and how to eliminate them with well thought out design features.  Design for Construction Safety course emphasizes permanent design features that eliminate or reduce the risk to hazards.</a:t>
            </a:r>
          </a:p>
        </p:txBody>
      </p:sp>
      <p:sp>
        <p:nvSpPr>
          <p:cNvPr id="12292" name="Slide Number Placeholder 1"/>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793CBE07-7D82-4531-9F25-54D0A31E7077}" type="slidenum">
              <a:rPr lang="en-US" altLang="en-US" sz="1200">
                <a:solidFill>
                  <a:srgbClr val="FEFEFE"/>
                </a:solidFill>
              </a:rPr>
              <a:pPr algn="l" eaLnBrk="1" hangingPunct="1"/>
              <a:t>2</a:t>
            </a:fld>
            <a:endParaRPr lang="en-US" altLang="en-US" sz="1200">
              <a:solidFill>
                <a:srgbClr val="FEFEFE"/>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altLang="en-US" smtClean="0"/>
              <a:t>Specific Course Objectives</a:t>
            </a:r>
          </a:p>
        </p:txBody>
      </p:sp>
      <p:sp>
        <p:nvSpPr>
          <p:cNvPr id="101379" name="Rectangle 3"/>
          <p:cNvSpPr>
            <a:spLocks noGrp="1" noChangeArrowheads="1"/>
          </p:cNvSpPr>
          <p:nvPr>
            <p:ph idx="1"/>
          </p:nvPr>
        </p:nvSpPr>
        <p:spPr/>
        <p:txBody>
          <a:bodyPr rtlCol="0">
            <a:normAutofit lnSpcReduction="10000"/>
          </a:bodyPr>
          <a:lstStyle/>
          <a:p>
            <a:pPr fontAlgn="auto">
              <a:spcAft>
                <a:spcPts val="0"/>
              </a:spcAft>
              <a:defRPr/>
            </a:pPr>
            <a:r>
              <a:rPr lang="en-US" dirty="0" smtClean="0"/>
              <a:t>Identify factors which contribute to construction injuries and fatalities</a:t>
            </a:r>
          </a:p>
          <a:p>
            <a:pPr fontAlgn="auto">
              <a:spcAft>
                <a:spcPts val="0"/>
              </a:spcAft>
              <a:defRPr/>
            </a:pPr>
            <a:r>
              <a:rPr lang="en-US" dirty="0" smtClean="0"/>
              <a:t>Explain how to analyze work sites for hazards</a:t>
            </a:r>
          </a:p>
          <a:p>
            <a:pPr fontAlgn="auto">
              <a:spcAft>
                <a:spcPts val="0"/>
              </a:spcAft>
              <a:defRPr/>
            </a:pPr>
            <a:r>
              <a:rPr lang="en-US" dirty="0" smtClean="0"/>
              <a:t>Discuss the hierarchy of controls for construction hazards</a:t>
            </a:r>
          </a:p>
          <a:p>
            <a:pPr fontAlgn="auto">
              <a:spcAft>
                <a:spcPts val="0"/>
              </a:spcAft>
              <a:defRPr/>
            </a:pPr>
            <a:r>
              <a:rPr lang="en-US" dirty="0" smtClean="0"/>
              <a:t>Provide methodology and examples of how appropriate design features can eliminate or reduce the risk of an injury</a:t>
            </a:r>
          </a:p>
          <a:p>
            <a:pPr fontAlgn="auto">
              <a:spcAft>
                <a:spcPts val="0"/>
              </a:spcAft>
              <a:buFont typeface="Wingdings 2" panose="05020102010507070707" pitchFamily="18" charset="2"/>
              <a:buNone/>
              <a:defRPr/>
            </a:pPr>
            <a:endParaRPr lang="en-US" dirty="0" smtClean="0"/>
          </a:p>
          <a:p>
            <a:pPr fontAlgn="auto">
              <a:spcAft>
                <a:spcPts val="0"/>
              </a:spcAft>
              <a:buFont typeface="Wingdings 2" panose="05020102010507070707" pitchFamily="18" charset="2"/>
              <a:buNone/>
              <a:defRPr/>
            </a:pPr>
            <a:endParaRPr lang="en-US" dirty="0"/>
          </a:p>
        </p:txBody>
      </p:sp>
      <p:sp>
        <p:nvSpPr>
          <p:cNvPr id="13316" name="Slide Number Placeholder 1"/>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0708FB7F-9E3D-4495-8399-55B9AED47C26}" type="slidenum">
              <a:rPr lang="en-US" altLang="en-US" sz="1200">
                <a:solidFill>
                  <a:srgbClr val="FEFEFE"/>
                </a:solidFill>
              </a:rPr>
              <a:pPr algn="l" eaLnBrk="1" hangingPunct="1"/>
              <a:t>3</a:t>
            </a:fld>
            <a:endParaRPr lang="en-US" altLang="en-US" sz="1200">
              <a:solidFill>
                <a:srgbClr val="FEFEFE"/>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altLang="en-US" smtClean="0"/>
              <a:t>Course Outline</a:t>
            </a:r>
          </a:p>
        </p:txBody>
      </p:sp>
      <p:sp>
        <p:nvSpPr>
          <p:cNvPr id="3" name="Content Placeholder 2"/>
          <p:cNvSpPr>
            <a:spLocks noGrp="1"/>
          </p:cNvSpPr>
          <p:nvPr>
            <p:ph idx="1"/>
          </p:nvPr>
        </p:nvSpPr>
        <p:spPr/>
        <p:txBody>
          <a:bodyPr rtlCol="0">
            <a:normAutofit/>
          </a:bodyPr>
          <a:lstStyle/>
          <a:p>
            <a:pPr marL="514350" indent="-514350" fontAlgn="auto">
              <a:spcBef>
                <a:spcPts val="0"/>
              </a:spcBef>
              <a:spcAft>
                <a:spcPts val="0"/>
              </a:spcAft>
              <a:buFont typeface="Wingdings 2" panose="05020102010507070707" pitchFamily="18" charset="2"/>
              <a:buAutoNum type="romanUcPeriod"/>
              <a:defRPr/>
            </a:pPr>
            <a:r>
              <a:rPr lang="en-US" dirty="0" smtClean="0"/>
              <a:t>Why Design for Construction Safety (</a:t>
            </a:r>
            <a:r>
              <a:rPr lang="en-US" dirty="0" err="1" smtClean="0"/>
              <a:t>DfCS</a:t>
            </a:r>
            <a:r>
              <a:rPr lang="en-US" dirty="0" smtClean="0"/>
              <a:t>) is needed</a:t>
            </a:r>
          </a:p>
          <a:p>
            <a:pPr marL="1089025" lvl="2" indent="-406400" fontAlgn="auto">
              <a:spcBef>
                <a:spcPts val="0"/>
              </a:spcBef>
              <a:spcAft>
                <a:spcPts val="0"/>
              </a:spcAft>
              <a:buFont typeface="Wingdings 2" panose="05020102010507070707" pitchFamily="18" charset="2"/>
              <a:buNone/>
              <a:defRPr/>
            </a:pPr>
            <a:r>
              <a:rPr lang="en-US" dirty="0" smtClean="0"/>
              <a:t>  A.  Construction injury and fatality </a:t>
            </a:r>
          </a:p>
          <a:p>
            <a:pPr marL="1089025" lvl="2" indent="-406400" fontAlgn="auto">
              <a:spcBef>
                <a:spcPts val="0"/>
              </a:spcBef>
              <a:spcAft>
                <a:spcPts val="0"/>
              </a:spcAft>
              <a:buFont typeface="Wingdings 2" panose="05020102010507070707" pitchFamily="18" charset="2"/>
              <a:buNone/>
              <a:defRPr/>
            </a:pPr>
            <a:r>
              <a:rPr lang="en-US" dirty="0" smtClean="0"/>
              <a:t>        statistics</a:t>
            </a:r>
          </a:p>
          <a:p>
            <a:pPr marL="1089025" lvl="2" indent="-406400" fontAlgn="auto">
              <a:spcBef>
                <a:spcPts val="0"/>
              </a:spcBef>
              <a:spcAft>
                <a:spcPts val="0"/>
              </a:spcAft>
              <a:buFont typeface="Wingdings 2" panose="05020102010507070707" pitchFamily="18" charset="2"/>
              <a:buNone/>
              <a:defRPr/>
            </a:pPr>
            <a:r>
              <a:rPr lang="en-US" dirty="0" smtClean="0"/>
              <a:t>  B.   “Conventional” construction</a:t>
            </a:r>
          </a:p>
          <a:p>
            <a:pPr marL="1089025" lvl="2" indent="-406400" fontAlgn="auto">
              <a:spcBef>
                <a:spcPts val="0"/>
              </a:spcBef>
              <a:spcAft>
                <a:spcPts val="0"/>
              </a:spcAft>
              <a:buFont typeface="Wingdings 2" panose="05020102010507070707" pitchFamily="18" charset="2"/>
              <a:buNone/>
              <a:defRPr/>
            </a:pPr>
            <a:r>
              <a:rPr lang="en-US" dirty="0" smtClean="0"/>
              <a:t>  C.  Design for Construction Safety (</a:t>
            </a:r>
            <a:r>
              <a:rPr lang="en-US" dirty="0" err="1" smtClean="0"/>
              <a:t>DfCS</a:t>
            </a:r>
            <a:r>
              <a:rPr lang="en-US" dirty="0" smtClean="0"/>
              <a:t>) </a:t>
            </a:r>
          </a:p>
          <a:p>
            <a:pPr marL="1089025" lvl="2" indent="-406400" fontAlgn="auto">
              <a:spcBef>
                <a:spcPts val="0"/>
              </a:spcBef>
              <a:spcAft>
                <a:spcPts val="0"/>
              </a:spcAft>
              <a:buFont typeface="Wingdings 2" panose="05020102010507070707" pitchFamily="18" charset="2"/>
              <a:buNone/>
              <a:defRPr/>
            </a:pPr>
            <a:r>
              <a:rPr lang="en-US" dirty="0"/>
              <a:t> </a:t>
            </a:r>
            <a:r>
              <a:rPr lang="en-US" dirty="0" smtClean="0"/>
              <a:t>       overview</a:t>
            </a:r>
          </a:p>
          <a:p>
            <a:pPr marL="1262063" lvl="2" indent="-579438" fontAlgn="auto">
              <a:spcBef>
                <a:spcPts val="0"/>
              </a:spcBef>
              <a:spcAft>
                <a:spcPts val="0"/>
              </a:spcAft>
              <a:buFont typeface="Wingdings 2" panose="05020102010507070707" pitchFamily="18" charset="2"/>
              <a:buNone/>
              <a:defRPr/>
            </a:pPr>
            <a:r>
              <a:rPr lang="en-US" dirty="0" smtClean="0"/>
              <a:t>  D.  Factors that contribute to construction injuries and fatalities, and how </a:t>
            </a:r>
            <a:r>
              <a:rPr lang="en-US" dirty="0" err="1" smtClean="0"/>
              <a:t>DfCS</a:t>
            </a:r>
            <a:r>
              <a:rPr lang="en-US" dirty="0" smtClean="0"/>
              <a:t> fits in</a:t>
            </a:r>
            <a:endParaRPr lang="en-US" sz="2400" dirty="0"/>
          </a:p>
        </p:txBody>
      </p:sp>
      <p:sp>
        <p:nvSpPr>
          <p:cNvPr id="14340" name="Slide Number Placehold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620489F0-B22A-426D-908E-2983409693D7}" type="slidenum">
              <a:rPr lang="en-US" altLang="en-US" sz="1200">
                <a:solidFill>
                  <a:srgbClr val="FEFEFE"/>
                </a:solidFill>
              </a:rPr>
              <a:pPr algn="l" eaLnBrk="1" hangingPunct="1"/>
              <a:t>4</a:t>
            </a:fld>
            <a:endParaRPr lang="en-US" altLang="en-US" sz="1200">
              <a:solidFill>
                <a:srgbClr val="FEFEFE"/>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altLang="en-US" smtClean="0"/>
              <a:t>Course Outline (cont’d)</a:t>
            </a:r>
          </a:p>
        </p:txBody>
      </p:sp>
      <p:sp>
        <p:nvSpPr>
          <p:cNvPr id="3" name="Content Placeholder 2"/>
          <p:cNvSpPr>
            <a:spLocks noGrp="1"/>
          </p:cNvSpPr>
          <p:nvPr>
            <p:ph idx="1"/>
          </p:nvPr>
        </p:nvSpPr>
        <p:spPr/>
        <p:txBody>
          <a:bodyPr rtlCol="0">
            <a:normAutofit/>
          </a:bodyPr>
          <a:lstStyle/>
          <a:p>
            <a:pPr marL="514350" indent="-514350" fontAlgn="auto">
              <a:spcBef>
                <a:spcPts val="0"/>
              </a:spcBef>
              <a:spcAft>
                <a:spcPts val="0"/>
              </a:spcAft>
              <a:buFont typeface="+mj-lt"/>
              <a:buAutoNum type="romanUcPeriod" startAt="2"/>
              <a:defRPr/>
            </a:pPr>
            <a:r>
              <a:rPr lang="en-US" dirty="0" smtClean="0"/>
              <a:t>Design for Construction Safety Methodology</a:t>
            </a:r>
          </a:p>
          <a:p>
            <a:pPr marL="1089025" lvl="2" indent="-406400" fontAlgn="auto">
              <a:spcBef>
                <a:spcPts val="0"/>
              </a:spcBef>
              <a:spcAft>
                <a:spcPts val="0"/>
              </a:spcAft>
              <a:buClrTx/>
              <a:buSzPct val="100000"/>
              <a:buFont typeface="+mj-lt"/>
              <a:buAutoNum type="alphaUcPeriod"/>
              <a:defRPr/>
            </a:pPr>
            <a:r>
              <a:rPr lang="en-US" dirty="0" smtClean="0">
                <a:solidFill>
                  <a:schemeClr val="tx1"/>
                </a:solidFill>
              </a:rPr>
              <a:t>Identify hazards</a:t>
            </a:r>
          </a:p>
          <a:p>
            <a:pPr marL="790575" indent="298450" fontAlgn="auto">
              <a:spcBef>
                <a:spcPts val="0"/>
              </a:spcBef>
              <a:spcAft>
                <a:spcPts val="0"/>
              </a:spcAft>
              <a:buFont typeface="Wingdings 2" panose="05020102010507070707" pitchFamily="18" charset="2"/>
              <a:buNone/>
              <a:defRPr/>
            </a:pPr>
            <a:r>
              <a:rPr lang="en-US" sz="2000" dirty="0" smtClean="0">
                <a:solidFill>
                  <a:schemeClr val="tx1"/>
                </a:solidFill>
              </a:rPr>
              <a:t>1. Consider Human Factors</a:t>
            </a:r>
          </a:p>
          <a:p>
            <a:pPr marL="790575" indent="298450" fontAlgn="auto">
              <a:spcBef>
                <a:spcPts val="0"/>
              </a:spcBef>
              <a:spcAft>
                <a:spcPts val="0"/>
              </a:spcAft>
              <a:buFont typeface="Wingdings 2" panose="05020102010507070707" pitchFamily="18" charset="2"/>
              <a:buNone/>
              <a:defRPr/>
            </a:pPr>
            <a:r>
              <a:rPr lang="en-US" sz="2000" dirty="0" smtClean="0">
                <a:solidFill>
                  <a:schemeClr val="tx1"/>
                </a:solidFill>
              </a:rPr>
              <a:t>2. Recognized hazards</a:t>
            </a:r>
          </a:p>
          <a:p>
            <a:pPr marL="790575" indent="298450" fontAlgn="auto">
              <a:spcBef>
                <a:spcPts val="0"/>
              </a:spcBef>
              <a:spcAft>
                <a:spcPts val="0"/>
              </a:spcAft>
              <a:buFont typeface="Wingdings 2" panose="05020102010507070707" pitchFamily="18" charset="2"/>
              <a:buNone/>
              <a:defRPr/>
            </a:pPr>
            <a:r>
              <a:rPr lang="en-US" sz="2000" dirty="0" smtClean="0">
                <a:solidFill>
                  <a:schemeClr val="tx1"/>
                </a:solidFill>
              </a:rPr>
              <a:t>3. Hidden hazards-”What if” </a:t>
            </a:r>
          </a:p>
          <a:p>
            <a:pPr marL="1089025" lvl="2" indent="-406400" fontAlgn="auto">
              <a:spcBef>
                <a:spcPts val="0"/>
              </a:spcBef>
              <a:spcAft>
                <a:spcPts val="0"/>
              </a:spcAft>
              <a:buClrTx/>
              <a:buSzPct val="100000"/>
              <a:buFont typeface="+mj-lt"/>
              <a:buAutoNum type="alphaUcPeriod" startAt="2"/>
              <a:defRPr/>
            </a:pPr>
            <a:r>
              <a:rPr lang="en-US" dirty="0" smtClean="0">
                <a:solidFill>
                  <a:schemeClr val="tx1"/>
                </a:solidFill>
              </a:rPr>
              <a:t>Assess risk associated with each hazard</a:t>
            </a:r>
          </a:p>
          <a:p>
            <a:pPr marL="1089025" lvl="2" indent="-406400" fontAlgn="auto">
              <a:spcBef>
                <a:spcPts val="0"/>
              </a:spcBef>
              <a:spcAft>
                <a:spcPts val="0"/>
              </a:spcAft>
              <a:buClrTx/>
              <a:buSzPct val="100000"/>
              <a:buFont typeface="+mj-lt"/>
              <a:buAutoNum type="alphaUcPeriod" startAt="3"/>
              <a:defRPr/>
            </a:pPr>
            <a:r>
              <a:rPr lang="en-US" dirty="0" smtClean="0">
                <a:solidFill>
                  <a:schemeClr val="tx1"/>
                </a:solidFill>
              </a:rPr>
              <a:t>Apply Hierarchy of Controls</a:t>
            </a:r>
          </a:p>
          <a:p>
            <a:pPr marL="0" indent="0" fontAlgn="auto">
              <a:spcAft>
                <a:spcPts val="0"/>
              </a:spcAft>
              <a:buFont typeface="Wingdings 2" panose="05020102010507070707" pitchFamily="18" charset="2"/>
              <a:buNone/>
              <a:defRPr/>
            </a:pPr>
            <a:r>
              <a:rPr lang="en-US" dirty="0" smtClean="0"/>
              <a:t>           </a:t>
            </a:r>
          </a:p>
          <a:p>
            <a:pPr marL="457200" indent="-457200" fontAlgn="auto">
              <a:spcAft>
                <a:spcPts val="0"/>
              </a:spcAft>
              <a:buFont typeface="Wingdings 2" panose="05020102010507070707" pitchFamily="18" charset="2"/>
              <a:buAutoNum type="alphaUcPeriod" startAt="3"/>
              <a:defRPr/>
            </a:pPr>
            <a:endParaRPr lang="en-US" dirty="0"/>
          </a:p>
          <a:p>
            <a:pPr marL="0" indent="0" fontAlgn="auto">
              <a:spcAft>
                <a:spcPts val="0"/>
              </a:spcAft>
              <a:buFont typeface="Wingdings 2" panose="05020102010507070707" pitchFamily="18" charset="2"/>
              <a:buNone/>
              <a:defRPr/>
            </a:pPr>
            <a:endParaRPr lang="en-US" dirty="0"/>
          </a:p>
        </p:txBody>
      </p:sp>
      <p:sp>
        <p:nvSpPr>
          <p:cNvPr id="15364" name="Slide Number Placehold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68628E6C-31C8-4AAB-A6E6-D72AC6E27E3F}" type="slidenum">
              <a:rPr lang="en-US" altLang="en-US" sz="1200">
                <a:solidFill>
                  <a:srgbClr val="FEFEFE"/>
                </a:solidFill>
              </a:rPr>
              <a:pPr algn="l" eaLnBrk="1" hangingPunct="1"/>
              <a:t>5</a:t>
            </a:fld>
            <a:endParaRPr lang="en-US" altLang="en-US" sz="1200">
              <a:solidFill>
                <a:srgbClr val="FEFEFE"/>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ltLang="en-US" smtClean="0"/>
              <a:t>Course Outline (cont’d)</a:t>
            </a:r>
          </a:p>
        </p:txBody>
      </p:sp>
      <p:sp>
        <p:nvSpPr>
          <p:cNvPr id="6" name="Content Placeholder 5"/>
          <p:cNvSpPr>
            <a:spLocks noGrp="1"/>
          </p:cNvSpPr>
          <p:nvPr>
            <p:ph idx="1"/>
          </p:nvPr>
        </p:nvSpPr>
        <p:spPr/>
        <p:txBody>
          <a:bodyPr rtlCol="0">
            <a:noAutofit/>
          </a:bodyPr>
          <a:lstStyle/>
          <a:p>
            <a:pPr marL="514350" indent="-514350" fontAlgn="auto">
              <a:spcBef>
                <a:spcPts val="0"/>
              </a:spcBef>
              <a:spcAft>
                <a:spcPts val="0"/>
              </a:spcAft>
              <a:buFont typeface="+mj-lt"/>
              <a:buAutoNum type="romanUcPeriod" startAt="3"/>
              <a:defRPr/>
            </a:pPr>
            <a:r>
              <a:rPr lang="en-US" dirty="0"/>
              <a:t>Top Three OSHA Violations</a:t>
            </a:r>
          </a:p>
          <a:p>
            <a:pPr marL="1146175" lvl="1" indent="-347663" fontAlgn="auto">
              <a:spcAft>
                <a:spcPts val="0"/>
              </a:spcAft>
              <a:buClrTx/>
              <a:buSzPct val="100000"/>
              <a:buFont typeface="+mj-lt"/>
              <a:buAutoNum type="alphaUcPeriod"/>
              <a:defRPr/>
            </a:pPr>
            <a:r>
              <a:rPr lang="en-US" sz="2000" dirty="0" smtClean="0">
                <a:solidFill>
                  <a:schemeClr val="tx1"/>
                </a:solidFill>
              </a:rPr>
              <a:t>Scaffolding</a:t>
            </a:r>
          </a:p>
          <a:p>
            <a:pPr marL="1146175" lvl="1" indent="-347663" fontAlgn="auto">
              <a:spcAft>
                <a:spcPts val="0"/>
              </a:spcAft>
              <a:buClrTx/>
              <a:buSzPct val="100000"/>
              <a:buFont typeface="+mj-lt"/>
              <a:buAutoNum type="alphaUcPeriod"/>
              <a:defRPr/>
            </a:pPr>
            <a:r>
              <a:rPr lang="en-US" sz="2000" dirty="0" smtClean="0">
                <a:solidFill>
                  <a:schemeClr val="tx1"/>
                </a:solidFill>
              </a:rPr>
              <a:t>Fall Protection</a:t>
            </a:r>
          </a:p>
          <a:p>
            <a:pPr marL="1146175" lvl="1" indent="-347663" fontAlgn="auto">
              <a:spcAft>
                <a:spcPts val="0"/>
              </a:spcAft>
              <a:buClrTx/>
              <a:buSzPct val="100000"/>
              <a:buFont typeface="+mj-lt"/>
              <a:buAutoNum type="alphaUcPeriod"/>
              <a:defRPr/>
            </a:pPr>
            <a:r>
              <a:rPr lang="en-US" sz="2000" dirty="0" smtClean="0">
                <a:solidFill>
                  <a:schemeClr val="tx1"/>
                </a:solidFill>
              </a:rPr>
              <a:t>Ladders</a:t>
            </a:r>
          </a:p>
          <a:p>
            <a:pPr marL="582930" indent="-514350" fontAlgn="auto">
              <a:spcAft>
                <a:spcPts val="0"/>
              </a:spcAft>
              <a:buFont typeface="+mj-lt"/>
              <a:buAutoNum type="romanUcPeriod" startAt="3"/>
              <a:defRPr/>
            </a:pPr>
            <a:r>
              <a:rPr lang="en-US" dirty="0" smtClean="0">
                <a:solidFill>
                  <a:schemeClr val="tx1"/>
                </a:solidFill>
              </a:rPr>
              <a:t>Other 1926 Topics</a:t>
            </a:r>
          </a:p>
          <a:p>
            <a:pPr marL="1146175" lvl="1" indent="-347663" fontAlgn="auto">
              <a:spcBef>
                <a:spcPts val="0"/>
              </a:spcBef>
              <a:spcAft>
                <a:spcPts val="0"/>
              </a:spcAft>
              <a:buClrTx/>
              <a:buSzPct val="100000"/>
              <a:buFont typeface="+mj-lt"/>
              <a:buAutoNum type="alphaUcPeriod"/>
              <a:defRPr/>
            </a:pPr>
            <a:r>
              <a:rPr lang="en-US" sz="2000" dirty="0" smtClean="0">
                <a:solidFill>
                  <a:schemeClr val="tx1"/>
                </a:solidFill>
              </a:rPr>
              <a:t>Confined spaces</a:t>
            </a:r>
          </a:p>
          <a:p>
            <a:pPr marL="1146175" lvl="1" indent="-347663" fontAlgn="auto">
              <a:spcBef>
                <a:spcPts val="0"/>
              </a:spcBef>
              <a:spcAft>
                <a:spcPts val="0"/>
              </a:spcAft>
              <a:buClrTx/>
              <a:buSzPct val="100000"/>
              <a:buFont typeface="+mj-lt"/>
              <a:buAutoNum type="alphaUcPeriod"/>
              <a:defRPr/>
            </a:pPr>
            <a:r>
              <a:rPr lang="en-US" sz="2000" dirty="0" smtClean="0">
                <a:solidFill>
                  <a:schemeClr val="tx1"/>
                </a:solidFill>
              </a:rPr>
              <a:t>Noise Exposure</a:t>
            </a:r>
          </a:p>
          <a:p>
            <a:pPr marL="1146175" lvl="1" indent="-347663" fontAlgn="auto">
              <a:spcBef>
                <a:spcPts val="0"/>
              </a:spcBef>
              <a:spcAft>
                <a:spcPts val="0"/>
              </a:spcAft>
              <a:buClrTx/>
              <a:buSzPct val="100000"/>
              <a:buFont typeface="+mj-lt"/>
              <a:buAutoNum type="alphaUcPeriod"/>
              <a:defRPr/>
            </a:pPr>
            <a:r>
              <a:rPr lang="en-US" sz="2000" dirty="0" smtClean="0">
                <a:solidFill>
                  <a:schemeClr val="tx1"/>
                </a:solidFill>
              </a:rPr>
              <a:t>Gases, fumes</a:t>
            </a:r>
          </a:p>
          <a:p>
            <a:pPr marL="1146175" lvl="1" indent="-347663" fontAlgn="auto">
              <a:spcBef>
                <a:spcPts val="0"/>
              </a:spcBef>
              <a:spcAft>
                <a:spcPts val="0"/>
              </a:spcAft>
              <a:buClrTx/>
              <a:buSzPct val="100000"/>
              <a:buFont typeface="+mj-lt"/>
              <a:buAutoNum type="alphaUcPeriod"/>
              <a:defRPr/>
            </a:pPr>
            <a:r>
              <a:rPr lang="en-US" sz="2000" dirty="0" smtClean="0">
                <a:solidFill>
                  <a:schemeClr val="tx1"/>
                </a:solidFill>
              </a:rPr>
              <a:t>Excavations</a:t>
            </a:r>
          </a:p>
          <a:p>
            <a:pPr marL="1146175" lvl="1" indent="-347663" fontAlgn="auto">
              <a:spcBef>
                <a:spcPts val="0"/>
              </a:spcBef>
              <a:spcAft>
                <a:spcPts val="0"/>
              </a:spcAft>
              <a:buClrTx/>
              <a:buSzPct val="100000"/>
              <a:buFont typeface="+mj-lt"/>
              <a:buAutoNum type="alphaUcPeriod"/>
              <a:defRPr/>
            </a:pPr>
            <a:r>
              <a:rPr lang="en-US" sz="2000" dirty="0" smtClean="0">
                <a:solidFill>
                  <a:schemeClr val="tx1"/>
                </a:solidFill>
              </a:rPr>
              <a:t>Beams </a:t>
            </a:r>
            <a:r>
              <a:rPr lang="en-US" sz="2000" dirty="0">
                <a:solidFill>
                  <a:schemeClr val="tx1"/>
                </a:solidFill>
              </a:rPr>
              <a:t>&amp;</a:t>
            </a:r>
            <a:r>
              <a:rPr lang="en-US" sz="2000" dirty="0" smtClean="0">
                <a:solidFill>
                  <a:schemeClr val="tx1"/>
                </a:solidFill>
              </a:rPr>
              <a:t> Columns</a:t>
            </a:r>
            <a:endParaRPr lang="en-US" sz="2000" dirty="0">
              <a:solidFill>
                <a:schemeClr val="tx1"/>
              </a:solidFill>
            </a:endParaRPr>
          </a:p>
        </p:txBody>
      </p:sp>
      <p:sp>
        <p:nvSpPr>
          <p:cNvPr id="16388" name="Slide Number Placehold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85EC14EF-9E09-409F-A81C-98F935A97FBB}" type="slidenum">
              <a:rPr lang="en-US" altLang="en-US" sz="1200">
                <a:solidFill>
                  <a:srgbClr val="FEFEFE"/>
                </a:solidFill>
              </a:rPr>
              <a:pPr algn="l" eaLnBrk="1" hangingPunct="1"/>
              <a:t>6</a:t>
            </a:fld>
            <a:endParaRPr lang="en-US" altLang="en-US" sz="1200">
              <a:solidFill>
                <a:srgbClr val="FEFEFE"/>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ltLang="en-US" smtClean="0"/>
              <a:t>Course Outline (cont’d)</a:t>
            </a:r>
          </a:p>
        </p:txBody>
      </p:sp>
      <p:sp>
        <p:nvSpPr>
          <p:cNvPr id="3" name="Content Placeholder 2"/>
          <p:cNvSpPr>
            <a:spLocks noGrp="1"/>
          </p:cNvSpPr>
          <p:nvPr>
            <p:ph idx="1"/>
          </p:nvPr>
        </p:nvSpPr>
        <p:spPr/>
        <p:txBody>
          <a:bodyPr rtlCol="0">
            <a:normAutofit/>
          </a:bodyPr>
          <a:lstStyle/>
          <a:p>
            <a:pPr marL="514350" indent="-514350" fontAlgn="auto">
              <a:spcAft>
                <a:spcPts val="0"/>
              </a:spcAft>
              <a:buFont typeface="+mj-lt"/>
              <a:buAutoNum type="romanUcPeriod" startAt="5"/>
              <a:defRPr/>
            </a:pPr>
            <a:r>
              <a:rPr lang="en-US" dirty="0" smtClean="0"/>
              <a:t>Other 1926 Topics (cont’d)</a:t>
            </a:r>
            <a:endParaRPr lang="en-US" dirty="0" smtClean="0">
              <a:solidFill>
                <a:schemeClr val="tx1"/>
              </a:solidFill>
            </a:endParaRPr>
          </a:p>
          <a:p>
            <a:pPr marL="1146175" lvl="2" indent="-347663" fontAlgn="auto">
              <a:spcBef>
                <a:spcPts val="0"/>
              </a:spcBef>
              <a:spcAft>
                <a:spcPts val="0"/>
              </a:spcAft>
              <a:buClrTx/>
              <a:buSzPct val="100000"/>
              <a:buFont typeface="+mj-lt"/>
              <a:buAutoNum type="alphaUcPeriod"/>
              <a:defRPr/>
            </a:pPr>
            <a:r>
              <a:rPr lang="en-US" dirty="0"/>
              <a:t>Overhead power lines</a:t>
            </a:r>
          </a:p>
          <a:p>
            <a:pPr marL="1146175" lvl="2" indent="-347663" fontAlgn="auto">
              <a:spcBef>
                <a:spcPts val="0"/>
              </a:spcBef>
              <a:spcAft>
                <a:spcPts val="0"/>
              </a:spcAft>
              <a:buClrTx/>
              <a:buSzPct val="100000"/>
              <a:buFont typeface="+mj-lt"/>
              <a:buAutoNum type="alphaUcPeriod"/>
              <a:defRPr/>
            </a:pPr>
            <a:r>
              <a:rPr lang="en-US" dirty="0" smtClean="0"/>
              <a:t>Sprains</a:t>
            </a:r>
            <a:r>
              <a:rPr lang="en-US" dirty="0"/>
              <a:t>, strains, material handling</a:t>
            </a:r>
          </a:p>
          <a:p>
            <a:pPr marL="514350" indent="-514350" fontAlgn="auto">
              <a:spcAft>
                <a:spcPts val="0"/>
              </a:spcAft>
              <a:buFont typeface="+mj-lt"/>
              <a:buAutoNum type="romanUcPeriod" startAt="5"/>
              <a:defRPr/>
            </a:pPr>
            <a:r>
              <a:rPr lang="en-US" dirty="0" smtClean="0"/>
              <a:t>Life cycle benefits</a:t>
            </a:r>
          </a:p>
          <a:p>
            <a:pPr marL="514350" indent="-514350" fontAlgn="auto">
              <a:spcAft>
                <a:spcPts val="0"/>
              </a:spcAft>
              <a:buFont typeface="+mj-lt"/>
              <a:buAutoNum type="romanUcPeriod" startAt="5"/>
              <a:defRPr/>
            </a:pPr>
            <a:r>
              <a:rPr lang="en-US" dirty="0" smtClean="0"/>
              <a:t>“The Big Three”   </a:t>
            </a:r>
          </a:p>
          <a:p>
            <a:pPr marL="514350" indent="-514350" fontAlgn="auto">
              <a:spcAft>
                <a:spcPts val="0"/>
              </a:spcAft>
              <a:buFont typeface="+mj-lt"/>
              <a:buAutoNum type="romanUcPeriod" startAt="5"/>
              <a:defRPr/>
            </a:pPr>
            <a:endParaRPr lang="en-US" dirty="0" smtClean="0"/>
          </a:p>
          <a:p>
            <a:pPr marL="0" indent="0" fontAlgn="auto">
              <a:spcAft>
                <a:spcPts val="0"/>
              </a:spcAft>
              <a:buFont typeface="Wingdings 2" panose="05020102010507070707" pitchFamily="18" charset="2"/>
              <a:buNone/>
              <a:defRPr/>
            </a:pPr>
            <a:r>
              <a:rPr lang="en-US" dirty="0" smtClean="0"/>
              <a:t>           </a:t>
            </a:r>
          </a:p>
          <a:p>
            <a:pPr marL="457200" indent="-457200" fontAlgn="auto">
              <a:spcAft>
                <a:spcPts val="0"/>
              </a:spcAft>
              <a:buFont typeface="Wingdings 2" panose="05020102010507070707" pitchFamily="18" charset="2"/>
              <a:buAutoNum type="alphaUcPeriod" startAt="3"/>
              <a:defRPr/>
            </a:pPr>
            <a:endParaRPr lang="en-US" dirty="0"/>
          </a:p>
          <a:p>
            <a:pPr marL="0" indent="0" fontAlgn="auto">
              <a:spcAft>
                <a:spcPts val="0"/>
              </a:spcAft>
              <a:buFont typeface="Wingdings 2" panose="05020102010507070707" pitchFamily="18" charset="2"/>
              <a:buNone/>
              <a:defRPr/>
            </a:pPr>
            <a:endParaRPr lang="en-US" dirty="0"/>
          </a:p>
        </p:txBody>
      </p:sp>
      <p:sp>
        <p:nvSpPr>
          <p:cNvPr id="17412" name="Slide Number Placehold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B172E062-5EDA-426F-8B11-AEEC0CBD367D}" type="slidenum">
              <a:rPr lang="en-US" altLang="en-US" sz="1200">
                <a:solidFill>
                  <a:srgbClr val="FEFEFE"/>
                </a:solidFill>
              </a:rPr>
              <a:pPr algn="l" eaLnBrk="1" hangingPunct="1"/>
              <a:t>7</a:t>
            </a:fld>
            <a:endParaRPr lang="en-US" altLang="en-US" sz="1200">
              <a:solidFill>
                <a:srgbClr val="FEFEFE"/>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altLang="en-US" smtClean="0"/>
              <a:t>Course Material Includes</a:t>
            </a:r>
          </a:p>
        </p:txBody>
      </p:sp>
      <p:sp>
        <p:nvSpPr>
          <p:cNvPr id="18435" name="Content Placeholder 2"/>
          <p:cNvSpPr>
            <a:spLocks noGrp="1"/>
          </p:cNvSpPr>
          <p:nvPr>
            <p:ph idx="1"/>
          </p:nvPr>
        </p:nvSpPr>
        <p:spPr>
          <a:xfrm>
            <a:off x="1042988" y="1978025"/>
            <a:ext cx="6777037" cy="3508375"/>
          </a:xfrm>
        </p:spPr>
        <p:txBody>
          <a:bodyPr/>
          <a:lstStyle/>
          <a:p>
            <a:r>
              <a:rPr lang="en-US" altLang="en-US" smtClean="0"/>
              <a:t>Group case study exercises</a:t>
            </a:r>
          </a:p>
          <a:p>
            <a:r>
              <a:rPr lang="en-US" altLang="en-US" smtClean="0"/>
              <a:t>“What If” analysis exercise</a:t>
            </a:r>
          </a:p>
          <a:p>
            <a:r>
              <a:rPr lang="en-US" altLang="en-US" smtClean="0"/>
              <a:t>Risk assessment exercise</a:t>
            </a:r>
          </a:p>
          <a:p>
            <a:r>
              <a:rPr lang="en-US" altLang="en-US" smtClean="0"/>
              <a:t>List of standards</a:t>
            </a:r>
          </a:p>
          <a:p>
            <a:r>
              <a:rPr lang="en-US" altLang="en-US" smtClean="0"/>
              <a:t>List of references</a:t>
            </a:r>
          </a:p>
          <a:p>
            <a:r>
              <a:rPr lang="en-US" altLang="en-US" smtClean="0"/>
              <a:t>Design Solution Sheets for Fall Prevention/Protection</a:t>
            </a:r>
          </a:p>
        </p:txBody>
      </p:sp>
      <p:sp>
        <p:nvSpPr>
          <p:cNvPr id="18436" name="Slide Number Placehold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C5A57939-1DAB-4D64-A894-0E0E01465BFD}" type="slidenum">
              <a:rPr lang="en-US" altLang="en-US" sz="1200">
                <a:solidFill>
                  <a:srgbClr val="FEFEFE"/>
                </a:solidFill>
              </a:rPr>
              <a:pPr algn="l" eaLnBrk="1" hangingPunct="1"/>
              <a:t>8</a:t>
            </a:fld>
            <a:endParaRPr lang="en-US" altLang="en-US" sz="1200">
              <a:solidFill>
                <a:srgbClr val="FEFEFE"/>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altLang="en-US" smtClean="0"/>
              <a:t>Design for Construction Safety (DfCS)</a:t>
            </a:r>
          </a:p>
        </p:txBody>
      </p:sp>
      <p:sp>
        <p:nvSpPr>
          <p:cNvPr id="3" name="Content Placeholder 2"/>
          <p:cNvSpPr>
            <a:spLocks noGrp="1"/>
          </p:cNvSpPr>
          <p:nvPr>
            <p:ph idx="1"/>
          </p:nvPr>
        </p:nvSpPr>
        <p:spPr/>
        <p:txBody>
          <a:bodyPr rtlCol="0">
            <a:noAutofit/>
          </a:bodyPr>
          <a:lstStyle/>
          <a:p>
            <a:pPr marL="347663" indent="-347663" fontAlgn="auto">
              <a:lnSpc>
                <a:spcPct val="120000"/>
              </a:lnSpc>
              <a:spcAft>
                <a:spcPts val="0"/>
              </a:spcAft>
              <a:defRPr/>
            </a:pPr>
            <a:r>
              <a:rPr lang="en-US" dirty="0"/>
              <a:t>What </a:t>
            </a:r>
            <a:r>
              <a:rPr lang="en-US" dirty="0" err="1"/>
              <a:t>DfCS</a:t>
            </a:r>
            <a:r>
              <a:rPr lang="en-US" dirty="0"/>
              <a:t> is….</a:t>
            </a:r>
          </a:p>
          <a:p>
            <a:pPr marL="739775" lvl="1" indent="-231775" fontAlgn="auto">
              <a:lnSpc>
                <a:spcPct val="120000"/>
              </a:lnSpc>
              <a:spcAft>
                <a:spcPts val="0"/>
              </a:spcAft>
              <a:buFont typeface="Wingdings" panose="05000000000000000000" pitchFamily="2" charset="2"/>
              <a:buChar char="§"/>
              <a:defRPr/>
            </a:pPr>
            <a:r>
              <a:rPr lang="en-US" sz="2000" dirty="0" smtClean="0"/>
              <a:t>Permanent </a:t>
            </a:r>
            <a:r>
              <a:rPr lang="en-US" sz="2000" dirty="0"/>
              <a:t>design features that </a:t>
            </a:r>
            <a:r>
              <a:rPr lang="en-US" sz="2000" dirty="0" smtClean="0"/>
              <a:t> </a:t>
            </a:r>
            <a:r>
              <a:rPr lang="en-US" sz="2000" dirty="0"/>
              <a:t>eliminate a hazard or reduce the risk </a:t>
            </a:r>
            <a:r>
              <a:rPr lang="en-US" sz="2000" dirty="0" smtClean="0"/>
              <a:t> </a:t>
            </a:r>
            <a:r>
              <a:rPr lang="en-US" sz="2000" dirty="0"/>
              <a:t>(i.e., eliminate need for </a:t>
            </a:r>
            <a:r>
              <a:rPr lang="en-US" sz="2000" dirty="0" smtClean="0"/>
              <a:t>fall protection</a:t>
            </a:r>
            <a:r>
              <a:rPr lang="en-US" sz="2000" dirty="0"/>
              <a:t>)</a:t>
            </a:r>
          </a:p>
          <a:p>
            <a:pPr fontAlgn="auto">
              <a:lnSpc>
                <a:spcPct val="120000"/>
              </a:lnSpc>
              <a:spcAft>
                <a:spcPts val="0"/>
              </a:spcAft>
              <a:defRPr/>
            </a:pPr>
            <a:r>
              <a:rPr lang="en-US" dirty="0" smtClean="0"/>
              <a:t>What </a:t>
            </a:r>
            <a:r>
              <a:rPr lang="en-US" dirty="0" err="1"/>
              <a:t>DfCS</a:t>
            </a:r>
            <a:r>
              <a:rPr lang="en-US" dirty="0"/>
              <a:t> is not…</a:t>
            </a:r>
          </a:p>
          <a:p>
            <a:pPr marL="739775" lvl="1" indent="-231775" fontAlgn="auto">
              <a:lnSpc>
                <a:spcPct val="120000"/>
              </a:lnSpc>
              <a:spcAft>
                <a:spcPts val="0"/>
              </a:spcAft>
              <a:buFont typeface="Wingdings" panose="05000000000000000000" pitchFamily="2" charset="2"/>
              <a:buChar char="§"/>
              <a:defRPr/>
            </a:pPr>
            <a:r>
              <a:rPr lang="en-US" sz="2000" dirty="0" smtClean="0"/>
              <a:t>How </a:t>
            </a:r>
            <a:r>
              <a:rPr lang="en-US" sz="2000" dirty="0"/>
              <a:t>to use safety  protective devices </a:t>
            </a:r>
            <a:r>
              <a:rPr lang="en-US" sz="2000" dirty="0" smtClean="0"/>
              <a:t>or </a:t>
            </a:r>
            <a:r>
              <a:rPr lang="en-US" sz="2000" dirty="0"/>
              <a:t>procedures (i.e., how to use fall </a:t>
            </a:r>
            <a:r>
              <a:rPr lang="en-US" sz="2000" dirty="0" smtClean="0"/>
              <a:t>protection</a:t>
            </a:r>
            <a:r>
              <a:rPr lang="en-US" sz="2000" dirty="0"/>
              <a:t>)</a:t>
            </a:r>
          </a:p>
          <a:p>
            <a:pPr marL="640080" lvl="1" indent="-274320" fontAlgn="auto">
              <a:lnSpc>
                <a:spcPct val="120000"/>
              </a:lnSpc>
              <a:spcAft>
                <a:spcPts val="0"/>
              </a:spcAft>
              <a:defRPr/>
            </a:pPr>
            <a:endParaRPr lang="en-US" sz="2400" dirty="0"/>
          </a:p>
          <a:p>
            <a:pPr fontAlgn="auto">
              <a:spcAft>
                <a:spcPts val="0"/>
              </a:spcAft>
              <a:buFont typeface="Wingdings 2" panose="05020102010507070707" pitchFamily="18" charset="2"/>
              <a:buNone/>
              <a:defRPr/>
            </a:pPr>
            <a:r>
              <a:rPr lang="en-US" dirty="0" smtClean="0"/>
              <a:t>          </a:t>
            </a:r>
          </a:p>
          <a:p>
            <a:pPr fontAlgn="auto">
              <a:spcAft>
                <a:spcPts val="0"/>
              </a:spcAft>
              <a:buFont typeface="Wingdings 2" panose="05020102010507070707" pitchFamily="18" charset="2"/>
              <a:buNone/>
              <a:defRPr/>
            </a:pPr>
            <a:r>
              <a:rPr lang="en-US" dirty="0" smtClean="0"/>
              <a:t>           </a:t>
            </a:r>
            <a:endParaRPr lang="en-US" dirty="0"/>
          </a:p>
        </p:txBody>
      </p:sp>
      <p:sp>
        <p:nvSpPr>
          <p:cNvPr id="19460" name="Slide Number Placehold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0F7D978E-2437-4968-B5AE-42AFEF20FDF2}" type="slidenum">
              <a:rPr lang="en-US" altLang="en-US" sz="1200">
                <a:solidFill>
                  <a:srgbClr val="FEFEFE"/>
                </a:solidFill>
              </a:rPr>
              <a:pPr algn="l" eaLnBrk="1" hangingPunct="1"/>
              <a:t>9</a:t>
            </a:fld>
            <a:endParaRPr lang="en-US" altLang="en-US" sz="1200">
              <a:solidFill>
                <a:srgbClr val="FEFEFE"/>
              </a:solidFill>
            </a:endParaRPr>
          </a:p>
        </p:txBody>
      </p:sp>
    </p:spTree>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altLang="en-US" smtClean="0"/>
              <a:t>U.S. Construction Accident Statistics</a:t>
            </a:r>
            <a:r>
              <a:rPr lang="en-US" altLang="en-US" baseline="30000" smtClean="0"/>
              <a:t>1</a:t>
            </a:r>
          </a:p>
        </p:txBody>
      </p:sp>
      <p:sp>
        <p:nvSpPr>
          <p:cNvPr id="20483" name="Rectangle 3"/>
          <p:cNvSpPr>
            <a:spLocks noGrp="1" noChangeArrowheads="1"/>
          </p:cNvSpPr>
          <p:nvPr>
            <p:ph idx="1"/>
          </p:nvPr>
        </p:nvSpPr>
        <p:spPr/>
        <p:txBody>
          <a:bodyPr/>
          <a:lstStyle/>
          <a:p>
            <a:r>
              <a:rPr lang="en-US" altLang="en-US" smtClean="0"/>
              <a:t>Nearly 228,060 serious injuries and 774 deaths each year</a:t>
            </a:r>
          </a:p>
          <a:p>
            <a:r>
              <a:rPr lang="en-US" altLang="en-US" smtClean="0"/>
              <a:t>4.2% of workforce but 16.5% of fatalities</a:t>
            </a:r>
          </a:p>
          <a:p>
            <a:r>
              <a:rPr lang="en-US" altLang="en-US" smtClean="0"/>
              <a:t>Construction has one of the highest fatality rates of any industry sector</a:t>
            </a:r>
          </a:p>
          <a:p>
            <a:endParaRPr lang="en-US" altLang="en-US" smtClean="0"/>
          </a:p>
          <a:p>
            <a:endParaRPr lang="en-US" altLang="en-US" smtClean="0"/>
          </a:p>
          <a:p>
            <a:endParaRPr lang="en-US" altLang="en-US" smtClean="0"/>
          </a:p>
          <a:p>
            <a:pPr>
              <a:buFont typeface="Wingdings" panose="05000000000000000000" pitchFamily="2" charset="2"/>
              <a:buNone/>
            </a:pPr>
            <a:r>
              <a:rPr lang="en-US" altLang="en-US" sz="1800" baseline="30000" smtClean="0"/>
              <a:t>1</a:t>
            </a:r>
            <a:r>
              <a:rPr lang="en-US" altLang="en-US" sz="2000" smtClean="0"/>
              <a:t> </a:t>
            </a:r>
            <a:r>
              <a:rPr lang="en-US" altLang="en-US" sz="1600" smtClean="0"/>
              <a:t>Bureau of Labor Statistics-2010</a:t>
            </a:r>
          </a:p>
        </p:txBody>
      </p:sp>
      <p:sp>
        <p:nvSpPr>
          <p:cNvPr id="20484" name="Rectangle 7"/>
          <p:cNvSpPr>
            <a:spLocks noChangeArrowheads="1"/>
          </p:cNvSpPr>
          <p:nvPr/>
        </p:nvSpPr>
        <p:spPr bwMode="auto">
          <a:xfrm>
            <a:off x="0" y="3254375"/>
            <a:ext cx="26987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eaLnBrk="1" hangingPunct="1"/>
            <a:r>
              <a:rPr lang="en-US" altLang="en-US" sz="1200">
                <a:latin typeface="Arial" panose="020B0604020202020204" pitchFamily="34" charset="0"/>
                <a:cs typeface="Times New Roman" panose="02020603050405020304" pitchFamily="18" charset="0"/>
              </a:rPr>
              <a:t>  </a:t>
            </a:r>
            <a:endParaRPr lang="en-US" altLang="en-US">
              <a:latin typeface="Arial" panose="020B0604020202020204" pitchFamily="34" charset="0"/>
            </a:endParaRPr>
          </a:p>
        </p:txBody>
      </p:sp>
      <p:sp>
        <p:nvSpPr>
          <p:cNvPr id="20485" name="Rectangle 8"/>
          <p:cNvSpPr>
            <a:spLocks noChangeArrowheads="1"/>
          </p:cNvSpPr>
          <p:nvPr/>
        </p:nvSpPr>
        <p:spPr bwMode="auto">
          <a:xfrm>
            <a:off x="0" y="5453063"/>
            <a:ext cx="30797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eaLnBrk="1" hangingPunct="1"/>
            <a:r>
              <a:rPr lang="en-US" altLang="en-US" sz="1200">
                <a:latin typeface="Arial" panose="020B0604020202020204" pitchFamily="34" charset="0"/>
                <a:cs typeface="Times New Roman" panose="02020603050405020304" pitchFamily="18" charset="0"/>
              </a:rPr>
              <a:t>  </a:t>
            </a:r>
            <a:r>
              <a:rPr lang="en-US" altLang="en-US" sz="1100">
                <a:latin typeface="Arial" panose="020B0604020202020204" pitchFamily="34" charset="0"/>
              </a:rPr>
              <a:t> </a:t>
            </a:r>
            <a:endParaRPr lang="en-US" altLang="en-US">
              <a:latin typeface="Arial" panose="020B0604020202020204" pitchFamily="34" charset="0"/>
            </a:endParaRPr>
          </a:p>
        </p:txBody>
      </p:sp>
      <p:sp>
        <p:nvSpPr>
          <p:cNvPr id="20486" name="Slide Number Placeholder 1"/>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6FD2D8E1-7538-4B2C-8006-BD002FEBEDBE}" type="slidenum">
              <a:rPr lang="en-US" altLang="en-US" sz="1200">
                <a:solidFill>
                  <a:srgbClr val="FEFEFE"/>
                </a:solidFill>
              </a:rPr>
              <a:pPr algn="l" eaLnBrk="1" hangingPunct="1"/>
              <a:t>10</a:t>
            </a:fld>
            <a:endParaRPr lang="en-US" altLang="en-US" sz="1200">
              <a:solidFill>
                <a:srgbClr val="FEFEFE"/>
              </a:solidFill>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685800" y="1027113"/>
            <a:ext cx="7848600" cy="1143000"/>
          </a:xfrm>
        </p:spPr>
        <p:txBody>
          <a:bodyPr/>
          <a:lstStyle/>
          <a:p>
            <a:r>
              <a:rPr lang="en-US" altLang="en-US" smtClean="0"/>
              <a:t>Construction Fatalities By Occupation</a:t>
            </a:r>
            <a:r>
              <a:rPr lang="en-US" altLang="en-US" baseline="30000" smtClean="0"/>
              <a:t>1</a:t>
            </a:r>
          </a:p>
        </p:txBody>
      </p:sp>
      <p:sp>
        <p:nvSpPr>
          <p:cNvPr id="352259" name="Rectangle 3"/>
          <p:cNvSpPr>
            <a:spLocks noGrp="1" noChangeArrowheads="1"/>
          </p:cNvSpPr>
          <p:nvPr>
            <p:ph idx="1"/>
          </p:nvPr>
        </p:nvSpPr>
        <p:spPr>
          <a:xfrm>
            <a:off x="609600" y="1905000"/>
            <a:ext cx="6934200" cy="4800600"/>
          </a:xfrm>
        </p:spPr>
        <p:txBody>
          <a:bodyPr rtlCol="0">
            <a:normAutofit/>
          </a:bodyPr>
          <a:lstStyle/>
          <a:p>
            <a:pPr marL="0" indent="0" fontAlgn="auto">
              <a:lnSpc>
                <a:spcPct val="80000"/>
              </a:lnSpc>
              <a:spcAft>
                <a:spcPts val="0"/>
              </a:spcAft>
              <a:buFont typeface="Wingdings 2" panose="05020102010507070707" pitchFamily="18" charset="2"/>
              <a:buNone/>
              <a:defRPr/>
            </a:pPr>
            <a:endParaRPr lang="en-US" dirty="0" smtClean="0"/>
          </a:p>
          <a:p>
            <a:pPr marL="0" indent="0" fontAlgn="auto">
              <a:lnSpc>
                <a:spcPct val="80000"/>
              </a:lnSpc>
              <a:spcAft>
                <a:spcPts val="0"/>
              </a:spcAft>
              <a:buFont typeface="Wingdings 2" panose="05020102010507070707" pitchFamily="18" charset="2"/>
              <a:buNone/>
              <a:defRPr/>
            </a:pPr>
            <a:r>
              <a:rPr lang="en-US" dirty="0" smtClean="0"/>
              <a:t>Total </a:t>
            </a:r>
            <a:r>
              <a:rPr lang="en-US" dirty="0"/>
              <a:t>fatalities </a:t>
            </a:r>
            <a:r>
              <a:rPr lang="en-US" dirty="0" smtClean="0"/>
              <a:t>                                	 </a:t>
            </a:r>
            <a:r>
              <a:rPr lang="en-US" b="1" dirty="0" smtClean="0"/>
              <a:t>774</a:t>
            </a:r>
          </a:p>
          <a:p>
            <a:pPr marL="0" indent="0" fontAlgn="auto">
              <a:lnSpc>
                <a:spcPct val="80000"/>
              </a:lnSpc>
              <a:spcAft>
                <a:spcPts val="0"/>
              </a:spcAft>
              <a:buFont typeface="Wingdings 2" panose="05020102010507070707" pitchFamily="18" charset="2"/>
              <a:buNone/>
              <a:defRPr/>
            </a:pPr>
            <a:endParaRPr lang="en-US" dirty="0" smtClean="0"/>
          </a:p>
          <a:p>
            <a:pPr marL="0" indent="0" fontAlgn="auto">
              <a:lnSpc>
                <a:spcPct val="80000"/>
              </a:lnSpc>
              <a:spcAft>
                <a:spcPts val="0"/>
              </a:spcAft>
              <a:buFont typeface="Wingdings 2" panose="05020102010507070707" pitchFamily="18" charset="2"/>
              <a:buNone/>
              <a:tabLst>
                <a:tab pos="3090863" algn="l"/>
                <a:tab pos="6691313" algn="r"/>
              </a:tabLst>
              <a:defRPr/>
            </a:pPr>
            <a:r>
              <a:rPr lang="en-US" dirty="0" smtClean="0"/>
              <a:t>     Foundation, Structure, Exterior	     </a:t>
            </a:r>
          </a:p>
          <a:p>
            <a:pPr marL="0" indent="0" fontAlgn="auto">
              <a:lnSpc>
                <a:spcPct val="80000"/>
              </a:lnSpc>
              <a:spcAft>
                <a:spcPts val="0"/>
              </a:spcAft>
              <a:buFont typeface="Wingdings 2" panose="05020102010507070707" pitchFamily="18" charset="2"/>
              <a:buNone/>
              <a:tabLst>
                <a:tab pos="4919663" algn="l"/>
              </a:tabLst>
              <a:defRPr/>
            </a:pPr>
            <a:r>
              <a:rPr lang="en-US" dirty="0" smtClean="0"/>
              <a:t>     Roofing                                        </a:t>
            </a:r>
          </a:p>
          <a:p>
            <a:pPr marL="0" indent="0" fontAlgn="auto">
              <a:lnSpc>
                <a:spcPct val="80000"/>
              </a:lnSpc>
              <a:spcAft>
                <a:spcPts val="0"/>
              </a:spcAft>
              <a:buFont typeface="Wingdings 2" panose="05020102010507070707" pitchFamily="18" charset="2"/>
              <a:buNone/>
              <a:tabLst>
                <a:tab pos="4919663" algn="l"/>
              </a:tabLst>
              <a:defRPr/>
            </a:pPr>
            <a:r>
              <a:rPr lang="en-US" dirty="0" smtClean="0"/>
              <a:t>     Site </a:t>
            </a:r>
            <a:r>
              <a:rPr lang="en-US" dirty="0"/>
              <a:t>preparation                           </a:t>
            </a:r>
          </a:p>
          <a:p>
            <a:pPr marL="0" indent="0" fontAlgn="auto">
              <a:lnSpc>
                <a:spcPct val="80000"/>
              </a:lnSpc>
              <a:spcAft>
                <a:spcPts val="0"/>
              </a:spcAft>
              <a:buFont typeface="Wingdings 2" panose="05020102010507070707" pitchFamily="18" charset="2"/>
              <a:buNone/>
              <a:tabLst>
                <a:tab pos="4919663" algn="l"/>
              </a:tabLst>
              <a:defRPr/>
            </a:pPr>
            <a:r>
              <a:rPr lang="en-US" dirty="0" smtClean="0"/>
              <a:t>     Highway, Street, Bridge</a:t>
            </a:r>
          </a:p>
          <a:p>
            <a:pPr marL="0" indent="0" fontAlgn="auto">
              <a:lnSpc>
                <a:spcPct val="80000"/>
              </a:lnSpc>
              <a:spcAft>
                <a:spcPts val="0"/>
              </a:spcAft>
              <a:buFont typeface="Wingdings 2" panose="05020102010507070707" pitchFamily="18" charset="2"/>
              <a:buNone/>
              <a:tabLst>
                <a:tab pos="4919663" algn="l"/>
              </a:tabLst>
              <a:defRPr/>
            </a:pPr>
            <a:r>
              <a:rPr lang="en-US" dirty="0" smtClean="0"/>
              <a:t>     Utility Contractors</a:t>
            </a:r>
          </a:p>
          <a:p>
            <a:pPr marL="0" indent="0" fontAlgn="auto">
              <a:lnSpc>
                <a:spcPct val="80000"/>
              </a:lnSpc>
              <a:spcAft>
                <a:spcPts val="0"/>
              </a:spcAft>
              <a:buFont typeface="Wingdings 2" panose="05020102010507070707" pitchFamily="18" charset="2"/>
              <a:buNone/>
              <a:tabLst>
                <a:tab pos="4919663" algn="l"/>
              </a:tabLst>
              <a:defRPr/>
            </a:pPr>
            <a:r>
              <a:rPr lang="en-US" dirty="0"/>
              <a:t> </a:t>
            </a:r>
            <a:r>
              <a:rPr lang="en-US" dirty="0" smtClean="0"/>
              <a:t>    Electrical</a:t>
            </a:r>
          </a:p>
          <a:p>
            <a:pPr marL="0" indent="0" fontAlgn="auto">
              <a:lnSpc>
                <a:spcPct val="80000"/>
              </a:lnSpc>
              <a:spcAft>
                <a:spcPts val="0"/>
              </a:spcAft>
              <a:buFont typeface="Wingdings 2" panose="05020102010507070707" pitchFamily="18" charset="2"/>
              <a:buNone/>
              <a:tabLst>
                <a:tab pos="4919663" algn="l"/>
              </a:tabLst>
              <a:defRPr/>
            </a:pPr>
            <a:r>
              <a:rPr lang="en-US" dirty="0"/>
              <a:t> </a:t>
            </a:r>
            <a:r>
              <a:rPr lang="en-US" dirty="0" smtClean="0"/>
              <a:t>    Plumbing, HVAC</a:t>
            </a:r>
          </a:p>
          <a:p>
            <a:pPr marL="0" indent="0" fontAlgn="auto">
              <a:lnSpc>
                <a:spcPct val="80000"/>
              </a:lnSpc>
              <a:spcAft>
                <a:spcPts val="0"/>
              </a:spcAft>
              <a:buFont typeface="Wingdings 2" panose="05020102010507070707" pitchFamily="18" charset="2"/>
              <a:buNone/>
              <a:tabLst>
                <a:tab pos="4919663" algn="l"/>
              </a:tabLst>
              <a:defRPr/>
            </a:pPr>
            <a:r>
              <a:rPr lang="en-US" dirty="0" smtClean="0"/>
              <a:t>     Painting, wall covering</a:t>
            </a:r>
          </a:p>
          <a:p>
            <a:pPr fontAlgn="auto">
              <a:lnSpc>
                <a:spcPct val="80000"/>
              </a:lnSpc>
              <a:spcAft>
                <a:spcPts val="0"/>
              </a:spcAft>
              <a:buFont typeface="Wingdings" pitchFamily="2" charset="2"/>
              <a:buNone/>
              <a:defRPr/>
            </a:pPr>
            <a:endParaRPr lang="en-US" baseline="30000" dirty="0" smtClean="0"/>
          </a:p>
          <a:p>
            <a:pPr fontAlgn="auto">
              <a:lnSpc>
                <a:spcPct val="80000"/>
              </a:lnSpc>
              <a:spcAft>
                <a:spcPts val="0"/>
              </a:spcAft>
              <a:buFont typeface="Wingdings" pitchFamily="2" charset="2"/>
              <a:buNone/>
              <a:defRPr/>
            </a:pPr>
            <a:r>
              <a:rPr lang="en-US" sz="1600" baseline="30000" dirty="0" smtClean="0"/>
              <a:t>1</a:t>
            </a:r>
            <a:r>
              <a:rPr lang="en-US" sz="1600" dirty="0" smtClean="0"/>
              <a:t> BLS,2010</a:t>
            </a:r>
            <a:endParaRPr lang="en-US" sz="1600" dirty="0"/>
          </a:p>
          <a:p>
            <a:pPr fontAlgn="auto">
              <a:lnSpc>
                <a:spcPct val="80000"/>
              </a:lnSpc>
              <a:spcAft>
                <a:spcPts val="0"/>
              </a:spcAft>
              <a:buFont typeface="Wingdings" pitchFamily="2" charset="2"/>
              <a:buNone/>
              <a:defRPr/>
            </a:pPr>
            <a:endParaRPr lang="en-US" sz="2800" dirty="0"/>
          </a:p>
          <a:p>
            <a:pPr fontAlgn="auto">
              <a:lnSpc>
                <a:spcPct val="80000"/>
              </a:lnSpc>
              <a:spcAft>
                <a:spcPts val="0"/>
              </a:spcAft>
              <a:buFont typeface="Wingdings" pitchFamily="2" charset="2"/>
              <a:buNone/>
              <a:defRPr/>
            </a:pPr>
            <a:endParaRPr lang="en-US" sz="2800" dirty="0"/>
          </a:p>
        </p:txBody>
      </p:sp>
      <p:sp>
        <p:nvSpPr>
          <p:cNvPr id="21508" name="TextBox 1"/>
          <p:cNvSpPr txBox="1">
            <a:spLocks noChangeArrowheads="1"/>
          </p:cNvSpPr>
          <p:nvPr/>
        </p:nvSpPr>
        <p:spPr bwMode="auto">
          <a:xfrm>
            <a:off x="5867400" y="2820988"/>
            <a:ext cx="1295400" cy="304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eaLnBrk="1" hangingPunct="1"/>
            <a:r>
              <a:rPr lang="en-US" altLang="en-US" sz="2400"/>
              <a:t>146</a:t>
            </a:r>
          </a:p>
          <a:p>
            <a:pPr eaLnBrk="1" hangingPunct="1"/>
            <a:r>
              <a:rPr lang="en-US" altLang="en-US" sz="2400"/>
              <a:t>89</a:t>
            </a:r>
          </a:p>
          <a:p>
            <a:pPr eaLnBrk="1" hangingPunct="1"/>
            <a:r>
              <a:rPr lang="en-US" altLang="en-US" sz="2400"/>
              <a:t>71</a:t>
            </a:r>
          </a:p>
          <a:p>
            <a:pPr eaLnBrk="1" hangingPunct="1"/>
            <a:r>
              <a:rPr lang="en-US" altLang="en-US" sz="2400"/>
              <a:t>68</a:t>
            </a:r>
          </a:p>
          <a:p>
            <a:pPr eaLnBrk="1" hangingPunct="1"/>
            <a:r>
              <a:rPr lang="en-US" altLang="en-US" sz="2400"/>
              <a:t>67</a:t>
            </a:r>
          </a:p>
          <a:p>
            <a:pPr eaLnBrk="1" hangingPunct="1"/>
            <a:r>
              <a:rPr lang="en-US" altLang="en-US" sz="2400"/>
              <a:t>59</a:t>
            </a:r>
          </a:p>
          <a:p>
            <a:pPr eaLnBrk="1" hangingPunct="1"/>
            <a:r>
              <a:rPr lang="en-US" altLang="en-US" sz="2400"/>
              <a:t>57</a:t>
            </a:r>
          </a:p>
          <a:p>
            <a:pPr eaLnBrk="1" hangingPunct="1"/>
            <a:r>
              <a:rPr lang="en-US" altLang="en-US" sz="2400"/>
              <a:t>37</a:t>
            </a:r>
          </a:p>
        </p:txBody>
      </p:sp>
      <p:sp>
        <p:nvSpPr>
          <p:cNvPr id="2150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B8851FFE-11CD-4995-BA41-02CCABACFC92}" type="slidenum">
              <a:rPr lang="en-US" altLang="en-US" sz="1200">
                <a:solidFill>
                  <a:srgbClr val="FEFEFE"/>
                </a:solidFill>
              </a:rPr>
              <a:pPr algn="l" eaLnBrk="1" hangingPunct="1"/>
              <a:t>11</a:t>
            </a:fld>
            <a:endParaRPr lang="en-US" altLang="en-US" sz="1200">
              <a:solidFill>
                <a:srgbClr val="FEFEFE"/>
              </a:solidFill>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altLang="en-US" smtClean="0"/>
              <a:t>“Conventional” Construction</a:t>
            </a:r>
          </a:p>
        </p:txBody>
      </p:sp>
      <p:sp>
        <p:nvSpPr>
          <p:cNvPr id="22531" name="Rectangle 3"/>
          <p:cNvSpPr>
            <a:spLocks noGrp="1" noChangeArrowheads="1"/>
          </p:cNvSpPr>
          <p:nvPr>
            <p:ph idx="1"/>
          </p:nvPr>
        </p:nvSpPr>
        <p:spPr>
          <a:xfrm>
            <a:off x="1042988" y="2324100"/>
            <a:ext cx="3452812" cy="3508375"/>
          </a:xfrm>
        </p:spPr>
        <p:txBody>
          <a:bodyPr/>
          <a:lstStyle/>
          <a:p>
            <a:pPr marL="0" indent="0">
              <a:spcBef>
                <a:spcPct val="0"/>
              </a:spcBef>
              <a:buFont typeface="Wingdings 2" panose="05020102010507070707" pitchFamily="18" charset="2"/>
              <a:buNone/>
            </a:pPr>
            <a:r>
              <a:rPr lang="en-US" altLang="en-US" smtClean="0"/>
              <a:t>Design professionals </a:t>
            </a:r>
          </a:p>
          <a:p>
            <a:pPr marL="0" indent="0">
              <a:spcBef>
                <a:spcPct val="0"/>
              </a:spcBef>
              <a:buFont typeface="Wingdings 2" panose="05020102010507070707" pitchFamily="18" charset="2"/>
              <a:buNone/>
            </a:pPr>
            <a:r>
              <a:rPr lang="en-US" altLang="en-US" smtClean="0"/>
              <a:t>prepare plans and </a:t>
            </a:r>
          </a:p>
          <a:p>
            <a:pPr marL="0" indent="0">
              <a:spcBef>
                <a:spcPct val="0"/>
              </a:spcBef>
              <a:buFont typeface="Wingdings 2" panose="05020102010507070707" pitchFamily="18" charset="2"/>
              <a:buNone/>
            </a:pPr>
            <a:r>
              <a:rPr lang="en-US" altLang="en-US" smtClean="0"/>
              <a:t>specifications so that</a:t>
            </a:r>
          </a:p>
          <a:p>
            <a:pPr marL="0" indent="0">
              <a:spcBef>
                <a:spcPct val="0"/>
              </a:spcBef>
              <a:buFont typeface="Wingdings 2" panose="05020102010507070707" pitchFamily="18" charset="2"/>
              <a:buNone/>
            </a:pPr>
            <a:r>
              <a:rPr lang="en-US" altLang="en-US" smtClean="0"/>
              <a:t>the finished building </a:t>
            </a:r>
          </a:p>
          <a:p>
            <a:pPr marL="0" indent="0">
              <a:spcBef>
                <a:spcPct val="0"/>
              </a:spcBef>
              <a:buFont typeface="Wingdings 2" panose="05020102010507070707" pitchFamily="18" charset="2"/>
              <a:buNone/>
            </a:pPr>
            <a:r>
              <a:rPr lang="en-US" altLang="en-US" smtClean="0"/>
              <a:t>complies with the </a:t>
            </a:r>
          </a:p>
          <a:p>
            <a:pPr marL="0" indent="0">
              <a:spcBef>
                <a:spcPct val="0"/>
              </a:spcBef>
              <a:buFont typeface="Wingdings 2" panose="05020102010507070707" pitchFamily="18" charset="2"/>
              <a:buNone/>
            </a:pPr>
            <a:r>
              <a:rPr lang="en-US" altLang="en-US" smtClean="0"/>
              <a:t>building code.  </a:t>
            </a:r>
          </a:p>
        </p:txBody>
      </p:sp>
      <p:pic>
        <p:nvPicPr>
          <p:cNvPr id="22532" name="Picture 1"/>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572000" y="2514600"/>
            <a:ext cx="38862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FADFBC2C-A4CA-4CF3-B4A1-B153AA10174E}" type="slidenum">
              <a:rPr lang="en-US" altLang="en-US" sz="1200">
                <a:solidFill>
                  <a:srgbClr val="FEFEFE"/>
                </a:solidFill>
              </a:rPr>
              <a:pPr algn="l" eaLnBrk="1" hangingPunct="1"/>
              <a:t>12</a:t>
            </a:fld>
            <a:endParaRPr lang="en-US" altLang="en-US" sz="1200">
              <a:solidFill>
                <a:srgbClr val="FEFEFE"/>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altLang="en-US" smtClean="0"/>
              <a:t>“Conventional” Construction</a:t>
            </a:r>
          </a:p>
        </p:txBody>
      </p:sp>
      <p:sp>
        <p:nvSpPr>
          <p:cNvPr id="23555" name="Rectangle 3"/>
          <p:cNvSpPr>
            <a:spLocks noGrp="1" noChangeArrowheads="1"/>
          </p:cNvSpPr>
          <p:nvPr>
            <p:ph idx="1"/>
          </p:nvPr>
        </p:nvSpPr>
        <p:spPr>
          <a:xfrm>
            <a:off x="1042988" y="2324100"/>
            <a:ext cx="3833812" cy="3508375"/>
          </a:xfrm>
        </p:spPr>
        <p:txBody>
          <a:bodyPr/>
          <a:lstStyle/>
          <a:p>
            <a:pPr marL="0" indent="0">
              <a:spcBef>
                <a:spcPct val="0"/>
              </a:spcBef>
              <a:buFont typeface="Wingdings 2" panose="05020102010507070707" pitchFamily="18" charset="2"/>
              <a:buNone/>
            </a:pPr>
            <a:r>
              <a:rPr lang="en-US" altLang="en-US" smtClean="0"/>
              <a:t>Hazards are managed </a:t>
            </a:r>
          </a:p>
          <a:p>
            <a:pPr marL="0" indent="0">
              <a:spcBef>
                <a:spcPct val="0"/>
              </a:spcBef>
              <a:buFont typeface="Wingdings 2" panose="05020102010507070707" pitchFamily="18" charset="2"/>
              <a:buNone/>
            </a:pPr>
            <a:r>
              <a:rPr lang="en-US" altLang="en-US" smtClean="0"/>
              <a:t>during the construction</a:t>
            </a:r>
          </a:p>
          <a:p>
            <a:pPr marL="0" indent="0">
              <a:spcBef>
                <a:spcPct val="0"/>
              </a:spcBef>
              <a:buFont typeface="Wingdings 2" panose="05020102010507070707" pitchFamily="18" charset="2"/>
              <a:buNone/>
            </a:pPr>
            <a:r>
              <a:rPr lang="en-US" altLang="en-US" smtClean="0"/>
              <a:t>process. Little thought </a:t>
            </a:r>
          </a:p>
          <a:p>
            <a:pPr marL="0" indent="0">
              <a:spcBef>
                <a:spcPct val="0"/>
              </a:spcBef>
              <a:buFont typeface="Wingdings 2" panose="05020102010507070707" pitchFamily="18" charset="2"/>
              <a:buNone/>
            </a:pPr>
            <a:r>
              <a:rPr lang="en-US" altLang="en-US" smtClean="0"/>
              <a:t>goes into maintaining </a:t>
            </a:r>
          </a:p>
          <a:p>
            <a:pPr marL="0" indent="0">
              <a:spcBef>
                <a:spcPct val="0"/>
              </a:spcBef>
              <a:buFont typeface="Wingdings 2" panose="05020102010507070707" pitchFamily="18" charset="2"/>
              <a:buNone/>
            </a:pPr>
            <a:r>
              <a:rPr lang="en-US" altLang="en-US" smtClean="0"/>
              <a:t>the building after the </a:t>
            </a:r>
          </a:p>
          <a:p>
            <a:pPr marL="0" indent="0">
              <a:spcBef>
                <a:spcPct val="0"/>
              </a:spcBef>
              <a:buFont typeface="Wingdings 2" panose="05020102010507070707" pitchFamily="18" charset="2"/>
              <a:buNone/>
            </a:pPr>
            <a:r>
              <a:rPr lang="en-US" altLang="en-US" smtClean="0"/>
              <a:t>owner takes possession. </a:t>
            </a:r>
          </a:p>
        </p:txBody>
      </p:sp>
      <p:pic>
        <p:nvPicPr>
          <p:cNvPr id="23556" name="Picture 11" descr="osh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0200" y="2438400"/>
            <a:ext cx="27432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7" name="Slide Number Placeholder 1"/>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B4C6CCE1-EA61-4658-9721-94679DEE7510}" type="slidenum">
              <a:rPr lang="en-US" altLang="en-US" sz="1200">
                <a:solidFill>
                  <a:srgbClr val="FEFEFE"/>
                </a:solidFill>
              </a:rPr>
              <a:pPr algn="l" eaLnBrk="1" hangingPunct="1"/>
              <a:t>13</a:t>
            </a:fld>
            <a:endParaRPr lang="en-US" altLang="en-US" sz="1200">
              <a:solidFill>
                <a:srgbClr val="FEFEFE"/>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altLang="en-US" smtClean="0"/>
              <a:t>Typical Construction Project Arrangement</a:t>
            </a:r>
            <a:endParaRPr lang="en-US" altLang="en-US" baseline="30000" smtClean="0"/>
          </a:p>
        </p:txBody>
      </p:sp>
      <p:sp>
        <p:nvSpPr>
          <p:cNvPr id="504835" name="Rectangle 3"/>
          <p:cNvSpPr>
            <a:spLocks noGrp="1" noChangeArrowheads="1"/>
          </p:cNvSpPr>
          <p:nvPr>
            <p:ph idx="1"/>
          </p:nvPr>
        </p:nvSpPr>
        <p:spPr/>
        <p:txBody>
          <a:bodyPr rtlCol="0">
            <a:noAutofit/>
          </a:bodyPr>
          <a:lstStyle/>
          <a:p>
            <a:pPr fontAlgn="auto">
              <a:spcBef>
                <a:spcPts val="0"/>
              </a:spcBef>
              <a:spcAft>
                <a:spcPts val="0"/>
              </a:spcAft>
              <a:defRPr/>
            </a:pPr>
            <a:r>
              <a:rPr lang="en-US" sz="2000" dirty="0"/>
              <a:t>Project owner separately contracts with a Architect/Engineer and with a general contractor, prime contractor, construction manager, program manager or owner’s </a:t>
            </a:r>
            <a:r>
              <a:rPr lang="en-US" sz="2000" dirty="0" smtClean="0"/>
              <a:t>agent</a:t>
            </a:r>
          </a:p>
          <a:p>
            <a:pPr fontAlgn="auto">
              <a:spcBef>
                <a:spcPts val="0"/>
              </a:spcBef>
              <a:spcAft>
                <a:spcPts val="0"/>
              </a:spcAft>
              <a:defRPr/>
            </a:pPr>
            <a:r>
              <a:rPr lang="en-US" sz="2000" dirty="0" smtClean="0"/>
              <a:t>Above </a:t>
            </a:r>
            <a:r>
              <a:rPr lang="en-US" sz="2000" dirty="0"/>
              <a:t>entities may subcontract out some or all of the work to specialty trade </a:t>
            </a:r>
            <a:r>
              <a:rPr lang="en-US" sz="2000" dirty="0" smtClean="0"/>
              <a:t>contractors</a:t>
            </a:r>
          </a:p>
          <a:p>
            <a:pPr fontAlgn="auto">
              <a:spcBef>
                <a:spcPts val="0"/>
              </a:spcBef>
              <a:spcAft>
                <a:spcPts val="0"/>
              </a:spcAft>
              <a:defRPr/>
            </a:pPr>
            <a:r>
              <a:rPr lang="en-US" sz="2000" dirty="0" smtClean="0"/>
              <a:t>Project </a:t>
            </a:r>
            <a:r>
              <a:rPr lang="en-US" sz="2000" dirty="0"/>
              <a:t>owners occasionally contract with a design-build firm to perform both design and </a:t>
            </a:r>
            <a:r>
              <a:rPr lang="en-US" sz="2000" dirty="0" smtClean="0"/>
              <a:t>construction</a:t>
            </a:r>
          </a:p>
          <a:p>
            <a:pPr marL="0" indent="0" fontAlgn="auto">
              <a:lnSpc>
                <a:spcPct val="120000"/>
              </a:lnSpc>
              <a:spcBef>
                <a:spcPts val="0"/>
              </a:spcBef>
              <a:spcAft>
                <a:spcPts val="0"/>
              </a:spcAft>
              <a:buFont typeface="Wingdings 2" panose="05020102010507070707" pitchFamily="18" charset="2"/>
              <a:buNone/>
              <a:defRPr/>
            </a:pPr>
            <a:r>
              <a:rPr lang="en-US" dirty="0" smtClean="0"/>
              <a:t>  </a:t>
            </a:r>
          </a:p>
          <a:p>
            <a:pPr marL="0" indent="0" algn="ctr" fontAlgn="auto">
              <a:lnSpc>
                <a:spcPct val="120000"/>
              </a:lnSpc>
              <a:spcBef>
                <a:spcPts val="0"/>
              </a:spcBef>
              <a:spcAft>
                <a:spcPts val="0"/>
              </a:spcAft>
              <a:buFont typeface="Wingdings 2" panose="05020102010507070707" pitchFamily="18" charset="2"/>
              <a:buNone/>
              <a:defRPr/>
            </a:pPr>
            <a:r>
              <a:rPr lang="en-US" sz="2000" dirty="0" smtClean="0">
                <a:solidFill>
                  <a:srgbClr val="FF0000"/>
                </a:solidFill>
              </a:rPr>
              <a:t>CONSTRUCTION PROJECTS MOVE FAST, SAFETY  </a:t>
            </a:r>
          </a:p>
          <a:p>
            <a:pPr marL="0" indent="0" algn="ctr" fontAlgn="auto">
              <a:lnSpc>
                <a:spcPct val="120000"/>
              </a:lnSpc>
              <a:spcBef>
                <a:spcPts val="0"/>
              </a:spcBef>
              <a:spcAft>
                <a:spcPts val="0"/>
              </a:spcAft>
              <a:buFont typeface="Wingdings 2" panose="05020102010507070707" pitchFamily="18" charset="2"/>
              <a:buNone/>
              <a:defRPr/>
            </a:pPr>
            <a:r>
              <a:rPr lang="en-US" sz="2000" dirty="0">
                <a:solidFill>
                  <a:srgbClr val="FF0000"/>
                </a:solidFill>
              </a:rPr>
              <a:t> </a:t>
            </a:r>
            <a:r>
              <a:rPr lang="en-US" sz="2000" dirty="0" smtClean="0">
                <a:solidFill>
                  <a:srgbClr val="FF0000"/>
                </a:solidFill>
              </a:rPr>
              <a:t>      RESPONSIBILITIES OFTEN GET BLURRED</a:t>
            </a:r>
            <a:endParaRPr lang="en-US" sz="2000" dirty="0"/>
          </a:p>
        </p:txBody>
      </p:sp>
      <p:sp>
        <p:nvSpPr>
          <p:cNvPr id="24580" name="Slide Number Placeholder 1"/>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0F143A9C-9DD2-43D4-A0AF-A259397EA480}" type="slidenum">
              <a:rPr lang="en-US" altLang="en-US" sz="1200">
                <a:solidFill>
                  <a:srgbClr val="FEFEFE"/>
                </a:solidFill>
              </a:rPr>
              <a:pPr algn="l" eaLnBrk="1" hangingPunct="1"/>
              <a:t>14</a:t>
            </a:fld>
            <a:endParaRPr lang="en-US" altLang="en-US" sz="1200">
              <a:solidFill>
                <a:srgbClr val="FEFEFE"/>
              </a:solidFill>
            </a:endParaRPr>
          </a:p>
        </p:txBody>
      </p:sp>
      <p:sp>
        <p:nvSpPr>
          <p:cNvPr id="24581" name="Rectangle 4"/>
          <p:cNvSpPr>
            <a:spLocks noChangeArrowheads="1"/>
          </p:cNvSpPr>
          <p:nvPr/>
        </p:nvSpPr>
        <p:spPr bwMode="auto">
          <a:xfrm>
            <a:off x="0" y="11303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eaLnBrk="1" hangingPunct="1"/>
            <a:endParaRPr lang="en-US" altLang="en-US"/>
          </a:p>
        </p:txBody>
      </p:sp>
      <p:sp>
        <p:nvSpPr>
          <p:cNvPr id="24582" name="Rectangle 5"/>
          <p:cNvSpPr>
            <a:spLocks noChangeArrowheads="1"/>
          </p:cNvSpPr>
          <p:nvPr/>
        </p:nvSpPr>
        <p:spPr bwMode="auto">
          <a:xfrm>
            <a:off x="0" y="3254375"/>
            <a:ext cx="26987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eaLnBrk="1" hangingPunct="1"/>
            <a:r>
              <a:rPr lang="en-US" altLang="en-US" sz="1200">
                <a:latin typeface="Arial" panose="020B0604020202020204" pitchFamily="34" charset="0"/>
                <a:cs typeface="Times New Roman" panose="02020603050405020304" pitchFamily="18" charset="0"/>
              </a:rPr>
              <a:t>  </a:t>
            </a:r>
            <a:endParaRPr lang="en-US" altLang="en-US">
              <a:latin typeface="Arial" panose="020B0604020202020204" pitchFamily="34" charset="0"/>
            </a:endParaRPr>
          </a:p>
        </p:txBody>
      </p:sp>
      <p:sp>
        <p:nvSpPr>
          <p:cNvPr id="24583" name="Rectangle 6"/>
          <p:cNvSpPr>
            <a:spLocks noChangeArrowheads="1"/>
          </p:cNvSpPr>
          <p:nvPr/>
        </p:nvSpPr>
        <p:spPr bwMode="auto">
          <a:xfrm>
            <a:off x="0" y="5453063"/>
            <a:ext cx="30797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eaLnBrk="1" hangingPunct="1"/>
            <a:r>
              <a:rPr lang="en-US" altLang="en-US" sz="1200">
                <a:latin typeface="Arial" panose="020B0604020202020204" pitchFamily="34" charset="0"/>
                <a:cs typeface="Times New Roman" panose="02020603050405020304" pitchFamily="18" charset="0"/>
              </a:rPr>
              <a:t>  </a:t>
            </a:r>
            <a:r>
              <a:rPr lang="en-US" altLang="en-US" sz="1100">
                <a:latin typeface="Arial" panose="020B0604020202020204" pitchFamily="34" charset="0"/>
              </a:rPr>
              <a:t> </a:t>
            </a:r>
            <a:endParaRPr lang="en-US" altLang="en-US">
              <a:latin typeface="Arial" panose="020B0604020202020204" pitchFamily="34" charset="0"/>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2"/>
          <p:cNvSpPr>
            <a:spLocks noGrp="1" noChangeArrowheads="1"/>
          </p:cNvSpPr>
          <p:nvPr>
            <p:ph type="title"/>
          </p:nvPr>
        </p:nvSpPr>
        <p:spPr>
          <a:xfrm>
            <a:off x="1042988" y="1027113"/>
            <a:ext cx="7024687" cy="1106487"/>
          </a:xfrm>
        </p:spPr>
        <p:txBody>
          <a:bodyPr rtlCol="0">
            <a:normAutofit fontScale="90000"/>
          </a:bodyPr>
          <a:lstStyle/>
          <a:p>
            <a:pPr fontAlgn="auto">
              <a:spcAft>
                <a:spcPts val="0"/>
              </a:spcAft>
              <a:defRPr/>
            </a:pPr>
            <a:r>
              <a:rPr lang="en-US" sz="4000" dirty="0" smtClean="0"/>
              <a:t>Designing</a:t>
            </a:r>
            <a:r>
              <a:rPr lang="en-US" dirty="0" smtClean="0"/>
              <a:t> For Construction Safety (</a:t>
            </a:r>
            <a:r>
              <a:rPr lang="en-US" dirty="0" err="1" smtClean="0"/>
              <a:t>DfCS</a:t>
            </a:r>
            <a:r>
              <a:rPr lang="en-US" dirty="0" smtClean="0"/>
              <a:t>) </a:t>
            </a:r>
            <a:endParaRPr lang="en-US" dirty="0"/>
          </a:p>
        </p:txBody>
      </p:sp>
      <p:pic>
        <p:nvPicPr>
          <p:cNvPr id="25603" name="Content Placeholder 2"/>
          <p:cNvPicPr>
            <a:picLocks noGrp="1" noChangeAspect="1"/>
          </p:cNvPicPr>
          <p:nvPr>
            <p:ph idx="1"/>
          </p:nvPr>
        </p:nvPicPr>
        <p:blipFill>
          <a:blip r:embed="rId3" cstate="email">
            <a:extLst>
              <a:ext uri="{28A0092B-C50C-407E-A947-70E740481C1C}">
                <a14:useLocalDpi xmlns:a14="http://schemas.microsoft.com/office/drawing/2010/main" val="0"/>
              </a:ext>
            </a:extLst>
          </a:blip>
          <a:srcRect/>
          <a:stretch>
            <a:fillRect/>
          </a:stretch>
        </p:blipFill>
        <p:spPr>
          <a:xfrm>
            <a:off x="5181600" y="3200400"/>
            <a:ext cx="3292475" cy="2193925"/>
          </a:xfrm>
        </p:spPr>
      </p:pic>
      <p:sp>
        <p:nvSpPr>
          <p:cNvPr id="25604" name="Rectangle 3"/>
          <p:cNvSpPr>
            <a:spLocks noGrp="1" noChangeArrowheads="1"/>
          </p:cNvSpPr>
          <p:nvPr>
            <p:ph type="body" sz="half" idx="4294967295"/>
          </p:nvPr>
        </p:nvSpPr>
        <p:spPr>
          <a:xfrm>
            <a:off x="1066800" y="2286000"/>
            <a:ext cx="4038600" cy="2743200"/>
          </a:xfrm>
        </p:spPr>
        <p:txBody>
          <a:bodyPr/>
          <a:lstStyle/>
          <a:p>
            <a:pPr marL="1588" lvl="1" indent="0">
              <a:buFont typeface="Wingdings 2" panose="05020102010507070707" pitchFamily="18" charset="2"/>
              <a:buNone/>
            </a:pPr>
            <a:r>
              <a:rPr lang="en-US" altLang="en-US" smtClean="0"/>
              <a:t>The process of addressing   construction site safety and health, and planning for future maintenance in the design phase of a project.</a:t>
            </a:r>
          </a:p>
          <a:p>
            <a:pPr indent="-342900">
              <a:spcBef>
                <a:spcPct val="0"/>
              </a:spcBef>
            </a:pPr>
            <a:endParaRPr lang="en-US" altLang="en-US" smtClean="0"/>
          </a:p>
        </p:txBody>
      </p:sp>
      <p:sp>
        <p:nvSpPr>
          <p:cNvPr id="25605" name="Slide Number Placeholder 1"/>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7E51CA8B-4333-49C7-B3B6-02CC7C1B518E}" type="slidenum">
              <a:rPr lang="en-US" altLang="en-US" sz="1200">
                <a:solidFill>
                  <a:srgbClr val="FEFEFE"/>
                </a:solidFill>
              </a:rPr>
              <a:pPr algn="l" eaLnBrk="1" hangingPunct="1"/>
              <a:t>15</a:t>
            </a:fld>
            <a:endParaRPr lang="en-US" altLang="en-US" sz="1200">
              <a:solidFill>
                <a:srgbClr val="FEFEFE"/>
              </a:solidFill>
            </a:endParaRPr>
          </a:p>
        </p:txBody>
      </p:sp>
    </p:spTree>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altLang="en-US" smtClean="0"/>
              <a:t>DfCS Process</a:t>
            </a:r>
            <a:r>
              <a:rPr lang="en-US" altLang="en-US" baseline="30000" smtClean="0"/>
              <a:t> </a:t>
            </a:r>
            <a:r>
              <a:rPr lang="en-US" altLang="en-US" smtClean="0"/>
              <a:t>- It’s a Team Concept</a:t>
            </a:r>
            <a:endParaRPr lang="en-US" altLang="en-US" baseline="30000" smtClean="0"/>
          </a:p>
        </p:txBody>
      </p:sp>
      <p:sp>
        <p:nvSpPr>
          <p:cNvPr id="26627" name="Slide Number Placeholder 1"/>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87A42983-9DA3-4AD4-9D4D-C382CF4F6A3F}" type="slidenum">
              <a:rPr lang="en-US" altLang="en-US" sz="1200">
                <a:solidFill>
                  <a:srgbClr val="FEFEFE"/>
                </a:solidFill>
              </a:rPr>
              <a:pPr algn="l" eaLnBrk="1" hangingPunct="1"/>
              <a:t>16</a:t>
            </a:fld>
            <a:endParaRPr lang="en-US" altLang="en-US" sz="1200">
              <a:solidFill>
                <a:srgbClr val="FEFEFE"/>
              </a:solidFill>
            </a:endParaRPr>
          </a:p>
        </p:txBody>
      </p:sp>
      <p:pic>
        <p:nvPicPr>
          <p:cNvPr id="26628" name="Picture 2"/>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82625" y="2349500"/>
            <a:ext cx="7778750" cy="412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en-US" altLang="en-US" smtClean="0"/>
              <a:t>Why Is It Necessary?</a:t>
            </a:r>
          </a:p>
        </p:txBody>
      </p:sp>
      <p:sp>
        <p:nvSpPr>
          <p:cNvPr id="27651" name="Rectangle 3"/>
          <p:cNvSpPr>
            <a:spLocks noGrp="1" noChangeArrowheads="1"/>
          </p:cNvSpPr>
          <p:nvPr>
            <p:ph idx="1"/>
          </p:nvPr>
        </p:nvSpPr>
        <p:spPr>
          <a:xfrm>
            <a:off x="1042988" y="2324100"/>
            <a:ext cx="4946650" cy="3508375"/>
          </a:xfrm>
        </p:spPr>
        <p:txBody>
          <a:bodyPr/>
          <a:lstStyle/>
          <a:p>
            <a:endParaRPr lang="en-US" altLang="en-US" smtClean="0"/>
          </a:p>
          <a:p>
            <a:r>
              <a:rPr lang="en-US" altLang="en-US" smtClean="0"/>
              <a:t>Currently there are no requirements for construction safety in building codes </a:t>
            </a:r>
          </a:p>
          <a:p>
            <a:r>
              <a:rPr lang="en-US" altLang="en-US" smtClean="0"/>
              <a:t>IBC Chapter 33 Safeguards during Construction-Pedestrian Safety</a:t>
            </a:r>
          </a:p>
        </p:txBody>
      </p:sp>
      <p:pic>
        <p:nvPicPr>
          <p:cNvPr id="27652" name="Picture 1"/>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989638" y="2438400"/>
            <a:ext cx="2468562" cy="319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028F41FD-0D88-4F61-BACC-E2E6561F5782}" type="slidenum">
              <a:rPr lang="en-US" altLang="en-US" sz="1200">
                <a:solidFill>
                  <a:srgbClr val="FEFEFE"/>
                </a:solidFill>
              </a:rPr>
              <a:pPr algn="l" eaLnBrk="1" hangingPunct="1"/>
              <a:t>17</a:t>
            </a:fld>
            <a:endParaRPr lang="en-US" altLang="en-US" sz="1200">
              <a:solidFill>
                <a:srgbClr val="FEFEFE"/>
              </a:solidFill>
            </a:endParaRPr>
          </a:p>
        </p:txBody>
      </p:sp>
    </p:spTree>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1" name="Rectangle 3"/>
          <p:cNvSpPr>
            <a:spLocks noGrp="1" noChangeArrowheads="1"/>
          </p:cNvSpPr>
          <p:nvPr>
            <p:ph idx="1"/>
          </p:nvPr>
        </p:nvSpPr>
        <p:spPr>
          <a:xfrm>
            <a:off x="1295400" y="2362200"/>
            <a:ext cx="6777038" cy="2922588"/>
          </a:xfrm>
        </p:spPr>
        <p:txBody>
          <a:bodyPr rtlCol="0">
            <a:noAutofit/>
          </a:bodyPr>
          <a:lstStyle/>
          <a:p>
            <a:pPr fontAlgn="auto">
              <a:spcBef>
                <a:spcPts val="0"/>
              </a:spcBef>
              <a:spcAft>
                <a:spcPts val="0"/>
              </a:spcAft>
              <a:defRPr/>
            </a:pPr>
            <a:r>
              <a:rPr lang="en-US" dirty="0" smtClean="0"/>
              <a:t>22</a:t>
            </a:r>
            <a:r>
              <a:rPr lang="en-US" dirty="0"/>
              <a:t>% of 226 injuries that occurred from 2000-2002 in Oregon, WA  and CA linked to </a:t>
            </a:r>
            <a:r>
              <a:rPr lang="en-US" dirty="0" smtClean="0"/>
              <a:t>design</a:t>
            </a:r>
          </a:p>
          <a:p>
            <a:pPr fontAlgn="auto">
              <a:spcBef>
                <a:spcPts val="0"/>
              </a:spcBef>
              <a:spcAft>
                <a:spcPts val="0"/>
              </a:spcAft>
              <a:defRPr/>
            </a:pPr>
            <a:r>
              <a:rPr lang="en-US" dirty="0" smtClean="0"/>
              <a:t>42</a:t>
            </a:r>
            <a:r>
              <a:rPr lang="en-US" dirty="0"/>
              <a:t>% of 224 fatalities in US between 1990-2003 linked to </a:t>
            </a:r>
            <a:r>
              <a:rPr lang="en-US" dirty="0" smtClean="0"/>
              <a:t>design</a:t>
            </a:r>
          </a:p>
          <a:p>
            <a:pPr fontAlgn="auto">
              <a:spcBef>
                <a:spcPts val="0"/>
              </a:spcBef>
              <a:spcAft>
                <a:spcPts val="0"/>
              </a:spcAft>
              <a:defRPr/>
            </a:pPr>
            <a:r>
              <a:rPr lang="en-US" dirty="0" smtClean="0"/>
              <a:t>In </a:t>
            </a:r>
            <a:r>
              <a:rPr lang="en-US" dirty="0"/>
              <a:t>Europe, a 1991 study concluded that 60% of fatal accidents resulted from decisions made before site work </a:t>
            </a:r>
            <a:r>
              <a:rPr lang="en-US" dirty="0" smtClean="0"/>
              <a:t>began</a:t>
            </a:r>
          </a:p>
          <a:p>
            <a:pPr marL="231775" indent="-161925" fontAlgn="auto">
              <a:spcBef>
                <a:spcPts val="0"/>
              </a:spcBef>
              <a:spcAft>
                <a:spcPts val="0"/>
              </a:spcAft>
              <a:buFont typeface="Wingdings" pitchFamily="2" charset="2"/>
              <a:buNone/>
              <a:defRPr/>
            </a:pPr>
            <a:r>
              <a:rPr lang="en-US" sz="1600" baseline="30000" dirty="0" smtClean="0">
                <a:cs typeface="Times New Roman" pitchFamily="18" charset="0"/>
              </a:rPr>
              <a:t>1</a:t>
            </a:r>
            <a:r>
              <a:rPr lang="en-US" sz="1600" dirty="0" smtClean="0">
                <a:cs typeface="Times New Roman" pitchFamily="18" charset="0"/>
              </a:rPr>
              <a:t> </a:t>
            </a:r>
            <a:r>
              <a:rPr lang="en-US" sz="1600" dirty="0" err="1">
                <a:cs typeface="Times New Roman" pitchFamily="18" charset="0"/>
              </a:rPr>
              <a:t>Behm</a:t>
            </a:r>
            <a:r>
              <a:rPr lang="en-US" sz="1600" dirty="0">
                <a:cs typeface="Times New Roman" pitchFamily="18" charset="0"/>
              </a:rPr>
              <a:t>, “Linking Construction Fatalities to the Design for Construction Safety Concept”, 2005</a:t>
            </a:r>
          </a:p>
          <a:p>
            <a:pPr marL="174625" indent="-104775" fontAlgn="auto">
              <a:spcBef>
                <a:spcPts val="0"/>
              </a:spcBef>
              <a:spcAft>
                <a:spcPts val="0"/>
              </a:spcAft>
              <a:buFont typeface="Wingdings" pitchFamily="2" charset="2"/>
              <a:buNone/>
              <a:defRPr/>
            </a:pPr>
            <a:r>
              <a:rPr lang="en-US" sz="1600" baseline="30000" dirty="0" smtClean="0">
                <a:cs typeface="Times New Roman" pitchFamily="18" charset="0"/>
              </a:rPr>
              <a:t>2 </a:t>
            </a:r>
            <a:r>
              <a:rPr lang="en-US" sz="1600" dirty="0">
                <a:cs typeface="Times New Roman" pitchFamily="18" charset="0"/>
              </a:rPr>
              <a:t>European Foundation for the Improvement of Living and Working Conditions</a:t>
            </a:r>
          </a:p>
        </p:txBody>
      </p:sp>
      <p:sp>
        <p:nvSpPr>
          <p:cNvPr id="28675" name="Rectangle 4"/>
          <p:cNvSpPr>
            <a:spLocks noChangeArrowheads="1"/>
          </p:cNvSpPr>
          <p:nvPr/>
        </p:nvSpPr>
        <p:spPr bwMode="auto">
          <a:xfrm>
            <a:off x="0" y="11303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eaLnBrk="1" hangingPunct="1"/>
            <a:endParaRPr lang="en-US" altLang="en-US"/>
          </a:p>
        </p:txBody>
      </p:sp>
      <p:sp>
        <p:nvSpPr>
          <p:cNvPr id="28676" name="Rectangle 5"/>
          <p:cNvSpPr>
            <a:spLocks noChangeArrowheads="1"/>
          </p:cNvSpPr>
          <p:nvPr/>
        </p:nvSpPr>
        <p:spPr bwMode="auto">
          <a:xfrm>
            <a:off x="0" y="3254375"/>
            <a:ext cx="26987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eaLnBrk="1" hangingPunct="1"/>
            <a:r>
              <a:rPr lang="en-US" altLang="en-US" sz="1200">
                <a:latin typeface="Arial" panose="020B0604020202020204" pitchFamily="34" charset="0"/>
                <a:cs typeface="Times New Roman" panose="02020603050405020304" pitchFamily="18" charset="0"/>
              </a:rPr>
              <a:t>  </a:t>
            </a:r>
            <a:endParaRPr lang="en-US" altLang="en-US">
              <a:latin typeface="Arial" panose="020B0604020202020204" pitchFamily="34" charset="0"/>
            </a:endParaRPr>
          </a:p>
        </p:txBody>
      </p:sp>
      <p:sp>
        <p:nvSpPr>
          <p:cNvPr id="28677" name="Rectangle 6"/>
          <p:cNvSpPr>
            <a:spLocks noChangeArrowheads="1"/>
          </p:cNvSpPr>
          <p:nvPr/>
        </p:nvSpPr>
        <p:spPr bwMode="auto">
          <a:xfrm>
            <a:off x="0" y="5453063"/>
            <a:ext cx="30797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eaLnBrk="1" hangingPunct="1"/>
            <a:r>
              <a:rPr lang="en-US" altLang="en-US" sz="1200">
                <a:latin typeface="Arial" panose="020B0604020202020204" pitchFamily="34" charset="0"/>
                <a:cs typeface="Times New Roman" panose="02020603050405020304" pitchFamily="18" charset="0"/>
              </a:rPr>
              <a:t>  </a:t>
            </a:r>
            <a:r>
              <a:rPr lang="en-US" altLang="en-US" sz="1100">
                <a:latin typeface="Arial" panose="020B0604020202020204" pitchFamily="34" charset="0"/>
              </a:rPr>
              <a:t> </a:t>
            </a:r>
            <a:endParaRPr lang="en-US" altLang="en-US">
              <a:latin typeface="Arial" panose="020B0604020202020204" pitchFamily="34" charset="0"/>
            </a:endParaRPr>
          </a:p>
        </p:txBody>
      </p:sp>
      <p:sp>
        <p:nvSpPr>
          <p:cNvPr id="28678" name="Slide Number Placeholder 1"/>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97211667-98C0-4FD2-A9FC-1523585EE130}" type="slidenum">
              <a:rPr lang="en-US" altLang="en-US" sz="1200">
                <a:solidFill>
                  <a:srgbClr val="FEFEFE"/>
                </a:solidFill>
              </a:rPr>
              <a:pPr algn="l" eaLnBrk="1" hangingPunct="1"/>
              <a:t>18</a:t>
            </a:fld>
            <a:endParaRPr lang="en-US" altLang="en-US" sz="1200">
              <a:solidFill>
                <a:srgbClr val="FEFEFE"/>
              </a:solidFill>
            </a:endParaRPr>
          </a:p>
        </p:txBody>
      </p:sp>
      <p:sp>
        <p:nvSpPr>
          <p:cNvPr id="28679" name="Title 2"/>
          <p:cNvSpPr>
            <a:spLocks noGrp="1"/>
          </p:cNvSpPr>
          <p:nvPr>
            <p:ph type="title"/>
          </p:nvPr>
        </p:nvSpPr>
        <p:spPr/>
        <p:txBody>
          <a:bodyPr/>
          <a:lstStyle/>
          <a:p>
            <a:r>
              <a:rPr lang="en-US" altLang="en-US" smtClean="0"/>
              <a:t>Design Can Influence Construction Safety</a:t>
            </a:r>
            <a:r>
              <a:rPr lang="en-US" altLang="en-US" baseline="30000" smtClean="0"/>
              <a:t>1,2</a:t>
            </a:r>
            <a:endParaRPr lang="en-US" altLang="en-US" smtClean="0"/>
          </a:p>
        </p:txBody>
      </p:sp>
    </p:spTree>
  </p:cSld>
  <p:clrMapOvr>
    <a:masterClrMapping/>
  </p:clrMapOvr>
  <p:transition spd="slow"/>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altLang="en-US" smtClean="0"/>
              <a:t>OSHA 1926 - Engineering Requirements</a:t>
            </a:r>
          </a:p>
        </p:txBody>
      </p:sp>
      <p:sp>
        <p:nvSpPr>
          <p:cNvPr id="306179" name="Rectangle 3"/>
          <p:cNvSpPr>
            <a:spLocks noGrp="1" noChangeArrowheads="1"/>
          </p:cNvSpPr>
          <p:nvPr>
            <p:ph idx="1"/>
          </p:nvPr>
        </p:nvSpPr>
        <p:spPr/>
        <p:txBody>
          <a:bodyPr rtlCol="0">
            <a:normAutofit fontScale="92500" lnSpcReduction="10000"/>
          </a:bodyPr>
          <a:lstStyle/>
          <a:p>
            <a:pPr fontAlgn="auto">
              <a:spcAft>
                <a:spcPts val="0"/>
              </a:spcAft>
              <a:defRPr/>
            </a:pPr>
            <a:r>
              <a:rPr lang="en-US" dirty="0"/>
              <a:t>1926.452 Scaffolds</a:t>
            </a:r>
          </a:p>
          <a:p>
            <a:pPr fontAlgn="auto">
              <a:spcAft>
                <a:spcPts val="0"/>
              </a:spcAft>
              <a:defRPr/>
            </a:pPr>
            <a:r>
              <a:rPr lang="en-US" dirty="0"/>
              <a:t>1926.502 Fall Protection </a:t>
            </a:r>
            <a:r>
              <a:rPr lang="en-US" dirty="0" smtClean="0"/>
              <a:t>Anchorages</a:t>
            </a:r>
            <a:endParaRPr lang="en-US" dirty="0"/>
          </a:p>
          <a:p>
            <a:pPr fontAlgn="auto">
              <a:spcAft>
                <a:spcPts val="0"/>
              </a:spcAft>
              <a:defRPr/>
            </a:pPr>
            <a:r>
              <a:rPr lang="en-US" dirty="0"/>
              <a:t>1926.552 </a:t>
            </a:r>
            <a:r>
              <a:rPr lang="en-US" dirty="0" smtClean="0"/>
              <a:t>Material hoists</a:t>
            </a:r>
            <a:endParaRPr lang="en-US" dirty="0"/>
          </a:p>
          <a:p>
            <a:pPr fontAlgn="auto">
              <a:spcAft>
                <a:spcPts val="0"/>
              </a:spcAft>
              <a:defRPr/>
            </a:pPr>
            <a:r>
              <a:rPr lang="en-US" dirty="0"/>
              <a:t>1926.652 Excavations</a:t>
            </a:r>
          </a:p>
          <a:p>
            <a:pPr fontAlgn="auto">
              <a:spcAft>
                <a:spcPts val="0"/>
              </a:spcAft>
              <a:defRPr/>
            </a:pPr>
            <a:r>
              <a:rPr lang="en-US" dirty="0"/>
              <a:t>1926.703 Shoring</a:t>
            </a:r>
          </a:p>
          <a:p>
            <a:pPr fontAlgn="auto">
              <a:spcAft>
                <a:spcPts val="0"/>
              </a:spcAft>
              <a:defRPr/>
            </a:pPr>
            <a:r>
              <a:rPr lang="en-US" dirty="0"/>
              <a:t>1926.705 Lift </a:t>
            </a:r>
            <a:r>
              <a:rPr lang="en-US" dirty="0" smtClean="0"/>
              <a:t>Slabs</a:t>
            </a:r>
          </a:p>
          <a:p>
            <a:pPr fontAlgn="auto">
              <a:spcAft>
                <a:spcPts val="0"/>
              </a:spcAft>
              <a:defRPr/>
            </a:pPr>
            <a:r>
              <a:rPr lang="en-US" dirty="0" smtClean="0"/>
              <a:t>1926.850 Demolition preparation</a:t>
            </a:r>
          </a:p>
          <a:p>
            <a:pPr fontAlgn="auto">
              <a:spcAft>
                <a:spcPts val="0"/>
              </a:spcAft>
              <a:defRPr/>
            </a:pPr>
            <a:r>
              <a:rPr lang="en-US" dirty="0" smtClean="0"/>
              <a:t>1926.1410 Power lines</a:t>
            </a:r>
          </a:p>
          <a:p>
            <a:pPr fontAlgn="auto">
              <a:spcAft>
                <a:spcPts val="0"/>
              </a:spcAft>
              <a:defRPr/>
            </a:pPr>
            <a:r>
              <a:rPr lang="en-US" dirty="0" smtClean="0"/>
              <a:t>1926.1435 Tower cranes</a:t>
            </a:r>
            <a:endParaRPr lang="en-US" dirty="0"/>
          </a:p>
        </p:txBody>
      </p:sp>
      <p:sp>
        <p:nvSpPr>
          <p:cNvPr id="29700" name="Slide Number Placeholder 1"/>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18721F89-3735-4DF2-8500-0995014DE40A}" type="slidenum">
              <a:rPr lang="en-US" altLang="en-US" sz="1200">
                <a:solidFill>
                  <a:srgbClr val="FEFEFE"/>
                </a:solidFill>
              </a:rPr>
              <a:pPr algn="l" eaLnBrk="1" hangingPunct="1"/>
              <a:t>19</a:t>
            </a:fld>
            <a:endParaRPr lang="en-US" altLang="en-US" sz="1200">
              <a:solidFill>
                <a:srgbClr val="FEFEFE"/>
              </a:solidFill>
            </a:endParaRP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en-US" altLang="en-US" smtClean="0"/>
              <a:t>Factors That Contribute to Construction Accidents</a:t>
            </a:r>
            <a:r>
              <a:rPr lang="en-US" altLang="en-US" baseline="30000" smtClean="0"/>
              <a:t>1</a:t>
            </a:r>
          </a:p>
        </p:txBody>
      </p:sp>
      <p:sp>
        <p:nvSpPr>
          <p:cNvPr id="506883" name="Rectangle 3"/>
          <p:cNvSpPr>
            <a:spLocks noGrp="1" noChangeArrowheads="1"/>
          </p:cNvSpPr>
          <p:nvPr>
            <p:ph idx="1"/>
          </p:nvPr>
        </p:nvSpPr>
        <p:spPr>
          <a:xfrm>
            <a:off x="1042988" y="2324100"/>
            <a:ext cx="6777037" cy="4000500"/>
          </a:xfrm>
        </p:spPr>
        <p:txBody>
          <a:bodyPr rtlCol="0">
            <a:normAutofit/>
          </a:bodyPr>
          <a:lstStyle/>
          <a:p>
            <a:pPr marL="347663" indent="-347663" fontAlgn="auto">
              <a:lnSpc>
                <a:spcPct val="80000"/>
              </a:lnSpc>
              <a:spcAft>
                <a:spcPts val="0"/>
              </a:spcAft>
              <a:defRPr/>
            </a:pPr>
            <a:r>
              <a:rPr lang="en-US" dirty="0"/>
              <a:t>Inadequate construction planning</a:t>
            </a:r>
          </a:p>
          <a:p>
            <a:pPr marL="347663" indent="-347663" fontAlgn="auto">
              <a:lnSpc>
                <a:spcPct val="80000"/>
              </a:lnSpc>
              <a:spcAft>
                <a:spcPts val="0"/>
              </a:spcAft>
              <a:defRPr/>
            </a:pPr>
            <a:r>
              <a:rPr lang="en-US" dirty="0"/>
              <a:t>Lack of proper training</a:t>
            </a:r>
          </a:p>
          <a:p>
            <a:pPr marL="347663" indent="-347663" fontAlgn="auto">
              <a:lnSpc>
                <a:spcPct val="80000"/>
              </a:lnSpc>
              <a:spcAft>
                <a:spcPts val="0"/>
              </a:spcAft>
              <a:defRPr/>
            </a:pPr>
            <a:r>
              <a:rPr lang="en-US" dirty="0"/>
              <a:t>Deficient enforcement of training</a:t>
            </a:r>
          </a:p>
          <a:p>
            <a:pPr marL="347663" indent="-347663" fontAlgn="auto">
              <a:lnSpc>
                <a:spcPct val="80000"/>
              </a:lnSpc>
              <a:spcAft>
                <a:spcPts val="0"/>
              </a:spcAft>
              <a:defRPr/>
            </a:pPr>
            <a:r>
              <a:rPr lang="en-US" dirty="0"/>
              <a:t>Unsafe equipment</a:t>
            </a:r>
          </a:p>
          <a:p>
            <a:pPr marL="347663" indent="-347663" fontAlgn="auto">
              <a:lnSpc>
                <a:spcPct val="80000"/>
              </a:lnSpc>
              <a:spcAft>
                <a:spcPts val="0"/>
              </a:spcAft>
              <a:defRPr/>
            </a:pPr>
            <a:r>
              <a:rPr lang="en-US" dirty="0"/>
              <a:t>Unsafe methods or sequencing</a:t>
            </a:r>
          </a:p>
          <a:p>
            <a:pPr marL="347663" indent="-347663" fontAlgn="auto">
              <a:lnSpc>
                <a:spcPct val="80000"/>
              </a:lnSpc>
              <a:spcAft>
                <a:spcPts val="0"/>
              </a:spcAft>
              <a:defRPr/>
            </a:pPr>
            <a:r>
              <a:rPr lang="en-US" dirty="0"/>
              <a:t>Unsafe site conditions</a:t>
            </a:r>
          </a:p>
          <a:p>
            <a:pPr marL="347663" indent="-347663" fontAlgn="auto">
              <a:lnSpc>
                <a:spcPct val="80000"/>
              </a:lnSpc>
              <a:spcAft>
                <a:spcPts val="0"/>
              </a:spcAft>
              <a:defRPr/>
            </a:pPr>
            <a:r>
              <a:rPr lang="en-US" dirty="0"/>
              <a:t>Not using safety equipment that was provided </a:t>
            </a:r>
          </a:p>
          <a:p>
            <a:pPr fontAlgn="auto">
              <a:lnSpc>
                <a:spcPct val="80000"/>
              </a:lnSpc>
              <a:spcAft>
                <a:spcPts val="0"/>
              </a:spcAft>
              <a:buFont typeface="Wingdings" pitchFamily="2" charset="2"/>
              <a:buNone/>
              <a:defRPr/>
            </a:pPr>
            <a:endParaRPr lang="en-US" sz="2000" dirty="0"/>
          </a:p>
          <a:p>
            <a:pPr fontAlgn="auto">
              <a:lnSpc>
                <a:spcPct val="80000"/>
              </a:lnSpc>
              <a:spcAft>
                <a:spcPts val="0"/>
              </a:spcAft>
              <a:buFont typeface="Wingdings" pitchFamily="2" charset="2"/>
              <a:buNone/>
              <a:defRPr/>
            </a:pPr>
            <a:endParaRPr lang="en-US" sz="2000" dirty="0"/>
          </a:p>
          <a:p>
            <a:pPr fontAlgn="auto">
              <a:lnSpc>
                <a:spcPct val="80000"/>
              </a:lnSpc>
              <a:spcAft>
                <a:spcPts val="0"/>
              </a:spcAft>
              <a:buFont typeface="Wingdings" pitchFamily="2" charset="2"/>
              <a:buNone/>
              <a:defRPr/>
            </a:pPr>
            <a:r>
              <a:rPr lang="en-US" sz="1600" baseline="30000" dirty="0"/>
              <a:t>1</a:t>
            </a:r>
            <a:r>
              <a:rPr lang="en-US" sz="1600" dirty="0"/>
              <a:t> Toole, “Construction Site Safety Roles”, </a:t>
            </a:r>
            <a:r>
              <a:rPr lang="en-US" sz="1600" dirty="0" smtClean="0"/>
              <a:t>2002 </a:t>
            </a:r>
            <a:endParaRPr lang="en-US" sz="1600" dirty="0"/>
          </a:p>
        </p:txBody>
      </p:sp>
      <p:sp>
        <p:nvSpPr>
          <p:cNvPr id="30724" name="Rectangle 4"/>
          <p:cNvSpPr>
            <a:spLocks noChangeArrowheads="1"/>
          </p:cNvSpPr>
          <p:nvPr/>
        </p:nvSpPr>
        <p:spPr bwMode="auto">
          <a:xfrm>
            <a:off x="0" y="11303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eaLnBrk="1" hangingPunct="1"/>
            <a:endParaRPr lang="en-US" altLang="en-US"/>
          </a:p>
        </p:txBody>
      </p:sp>
      <p:sp>
        <p:nvSpPr>
          <p:cNvPr id="30725" name="Rectangle 5"/>
          <p:cNvSpPr>
            <a:spLocks noChangeArrowheads="1"/>
          </p:cNvSpPr>
          <p:nvPr/>
        </p:nvSpPr>
        <p:spPr bwMode="auto">
          <a:xfrm>
            <a:off x="0" y="3254375"/>
            <a:ext cx="26987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eaLnBrk="1" hangingPunct="1"/>
            <a:r>
              <a:rPr lang="en-US" altLang="en-US" sz="1200">
                <a:latin typeface="Arial" panose="020B0604020202020204" pitchFamily="34" charset="0"/>
                <a:cs typeface="Times New Roman" panose="02020603050405020304" pitchFamily="18" charset="0"/>
              </a:rPr>
              <a:t>  </a:t>
            </a:r>
            <a:endParaRPr lang="en-US" altLang="en-US">
              <a:latin typeface="Arial" panose="020B0604020202020204" pitchFamily="34" charset="0"/>
            </a:endParaRPr>
          </a:p>
        </p:txBody>
      </p:sp>
      <p:sp>
        <p:nvSpPr>
          <p:cNvPr id="30726" name="Rectangle 6"/>
          <p:cNvSpPr>
            <a:spLocks noChangeArrowheads="1"/>
          </p:cNvSpPr>
          <p:nvPr/>
        </p:nvSpPr>
        <p:spPr bwMode="auto">
          <a:xfrm>
            <a:off x="0" y="5453063"/>
            <a:ext cx="30797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eaLnBrk="1" hangingPunct="1"/>
            <a:r>
              <a:rPr lang="en-US" altLang="en-US" sz="1200">
                <a:latin typeface="Arial" panose="020B0604020202020204" pitchFamily="34" charset="0"/>
                <a:cs typeface="Times New Roman" panose="02020603050405020304" pitchFamily="18" charset="0"/>
              </a:rPr>
              <a:t>  </a:t>
            </a:r>
            <a:r>
              <a:rPr lang="en-US" altLang="en-US" sz="1100">
                <a:latin typeface="Arial" panose="020B0604020202020204" pitchFamily="34" charset="0"/>
              </a:rPr>
              <a:t> </a:t>
            </a:r>
            <a:endParaRPr lang="en-US" altLang="en-US">
              <a:latin typeface="Arial" panose="020B0604020202020204" pitchFamily="34" charset="0"/>
            </a:endParaRPr>
          </a:p>
        </p:txBody>
      </p:sp>
      <p:sp>
        <p:nvSpPr>
          <p:cNvPr id="30727" name="Slide Number Placeholder 1"/>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375B8132-2B4E-4B97-A056-8500CB26D005}" type="slidenum">
              <a:rPr lang="en-US" altLang="en-US" sz="1200">
                <a:solidFill>
                  <a:srgbClr val="FEFEFE"/>
                </a:solidFill>
              </a:rPr>
              <a:pPr algn="l" eaLnBrk="1" hangingPunct="1"/>
              <a:t>20</a:t>
            </a:fld>
            <a:endParaRPr lang="en-US" altLang="en-US" sz="1200">
              <a:solidFill>
                <a:srgbClr val="FEFEFE"/>
              </a:solidFill>
            </a:endParaRP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altLang="en-US" smtClean="0"/>
              <a:t>Where do Design Professionals Fit?</a:t>
            </a:r>
            <a:endParaRPr lang="en-US" altLang="en-US" baseline="30000" smtClean="0"/>
          </a:p>
        </p:txBody>
      </p:sp>
      <p:sp>
        <p:nvSpPr>
          <p:cNvPr id="31747" name="Rectangle 3"/>
          <p:cNvSpPr>
            <a:spLocks noGrp="1" noChangeArrowheads="1"/>
          </p:cNvSpPr>
          <p:nvPr>
            <p:ph idx="1"/>
          </p:nvPr>
        </p:nvSpPr>
        <p:spPr/>
        <p:txBody>
          <a:bodyPr/>
          <a:lstStyle/>
          <a:p>
            <a:pPr>
              <a:lnSpc>
                <a:spcPct val="90000"/>
              </a:lnSpc>
            </a:pPr>
            <a:r>
              <a:rPr lang="en-US" altLang="en-US" smtClean="0"/>
              <a:t>Considering safety issues related to the construction and maintenance of the permanent facility and addressing them </a:t>
            </a:r>
            <a:r>
              <a:rPr lang="en-US" altLang="en-US" u="sng" smtClean="0"/>
              <a:t>during the design stage</a:t>
            </a:r>
          </a:p>
          <a:p>
            <a:pPr>
              <a:lnSpc>
                <a:spcPct val="90000"/>
              </a:lnSpc>
            </a:pPr>
            <a:endParaRPr lang="en-US" altLang="en-US" smtClean="0"/>
          </a:p>
          <a:p>
            <a:pPr>
              <a:lnSpc>
                <a:spcPct val="90000"/>
              </a:lnSpc>
            </a:pPr>
            <a:r>
              <a:rPr lang="en-US" altLang="en-US" smtClean="0"/>
              <a:t>Designing out anticipated hazards</a:t>
            </a:r>
          </a:p>
          <a:p>
            <a:pPr>
              <a:lnSpc>
                <a:spcPct val="90000"/>
              </a:lnSpc>
              <a:buFont typeface="Wingdings" panose="05000000000000000000" pitchFamily="2" charset="2"/>
              <a:buNone/>
            </a:pPr>
            <a:endParaRPr lang="en-US" altLang="en-US" smtClean="0"/>
          </a:p>
        </p:txBody>
      </p:sp>
      <p:sp>
        <p:nvSpPr>
          <p:cNvPr id="31748" name="Slide Number Placeholder 1"/>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656FC56B-DB24-4BA0-9DC5-712D9F63298C}" type="slidenum">
              <a:rPr lang="en-US" altLang="en-US" sz="1200">
                <a:solidFill>
                  <a:srgbClr val="FEFEFE"/>
                </a:solidFill>
              </a:rPr>
              <a:pPr algn="l" eaLnBrk="1" hangingPunct="1"/>
              <a:t>21</a:t>
            </a:fld>
            <a:endParaRPr lang="en-US" altLang="en-US" sz="1200">
              <a:solidFill>
                <a:srgbClr val="FEFEFE"/>
              </a:solidFill>
            </a:endParaRPr>
          </a:p>
        </p:txBody>
      </p:sp>
      <p:sp>
        <p:nvSpPr>
          <p:cNvPr id="31749" name="Rectangle 4"/>
          <p:cNvSpPr>
            <a:spLocks noChangeArrowheads="1"/>
          </p:cNvSpPr>
          <p:nvPr/>
        </p:nvSpPr>
        <p:spPr bwMode="auto">
          <a:xfrm>
            <a:off x="0" y="11303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eaLnBrk="1" hangingPunct="1"/>
            <a:endParaRPr lang="en-US" altLang="en-US"/>
          </a:p>
        </p:txBody>
      </p:sp>
      <p:sp>
        <p:nvSpPr>
          <p:cNvPr id="31750" name="Rectangle 5"/>
          <p:cNvSpPr>
            <a:spLocks noChangeArrowheads="1"/>
          </p:cNvSpPr>
          <p:nvPr/>
        </p:nvSpPr>
        <p:spPr bwMode="auto">
          <a:xfrm>
            <a:off x="0" y="3254375"/>
            <a:ext cx="26987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eaLnBrk="1" hangingPunct="1"/>
            <a:r>
              <a:rPr lang="en-US" altLang="en-US" sz="1200">
                <a:latin typeface="Arial" panose="020B0604020202020204" pitchFamily="34" charset="0"/>
                <a:cs typeface="Times New Roman" panose="02020603050405020304" pitchFamily="18" charset="0"/>
              </a:rPr>
              <a:t>  </a:t>
            </a:r>
            <a:endParaRPr lang="en-US" altLang="en-US">
              <a:latin typeface="Arial" panose="020B0604020202020204" pitchFamily="34" charset="0"/>
            </a:endParaRPr>
          </a:p>
        </p:txBody>
      </p:sp>
      <p:sp>
        <p:nvSpPr>
          <p:cNvPr id="31751" name="Rectangle 6"/>
          <p:cNvSpPr>
            <a:spLocks noChangeArrowheads="1"/>
          </p:cNvSpPr>
          <p:nvPr/>
        </p:nvSpPr>
        <p:spPr bwMode="auto">
          <a:xfrm>
            <a:off x="0" y="5453063"/>
            <a:ext cx="30797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eaLnBrk="1" hangingPunct="1"/>
            <a:r>
              <a:rPr lang="en-US" altLang="en-US" sz="1200">
                <a:latin typeface="Arial" panose="020B0604020202020204" pitchFamily="34" charset="0"/>
                <a:cs typeface="Times New Roman" panose="02020603050405020304" pitchFamily="18" charset="0"/>
              </a:rPr>
              <a:t>  </a:t>
            </a:r>
            <a:r>
              <a:rPr lang="en-US" altLang="en-US" sz="1100">
                <a:latin typeface="Arial" panose="020B0604020202020204" pitchFamily="34" charset="0"/>
              </a:rPr>
              <a:t> </a:t>
            </a:r>
            <a:endParaRPr lang="en-US" altLang="en-US">
              <a:latin typeface="Arial" panose="020B0604020202020204" pitchFamily="34" charset="0"/>
            </a:endParaRP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685800" y="1066800"/>
            <a:ext cx="8001000" cy="1066800"/>
          </a:xfrm>
        </p:spPr>
        <p:txBody>
          <a:bodyPr/>
          <a:lstStyle/>
          <a:p>
            <a:r>
              <a:rPr lang="en-US" altLang="en-US" smtClean="0"/>
              <a:t>Considering Safety During Design Offers the Most Payoff</a:t>
            </a:r>
            <a:r>
              <a:rPr lang="en-US" altLang="en-US" baseline="30000" smtClean="0"/>
              <a:t>1</a:t>
            </a:r>
          </a:p>
        </p:txBody>
      </p:sp>
      <p:grpSp>
        <p:nvGrpSpPr>
          <p:cNvPr id="32771" name="Group 1"/>
          <p:cNvGrpSpPr>
            <a:grpSpLocks/>
          </p:cNvGrpSpPr>
          <p:nvPr/>
        </p:nvGrpSpPr>
        <p:grpSpPr bwMode="auto">
          <a:xfrm>
            <a:off x="533400" y="2447925"/>
            <a:ext cx="8610600" cy="3343275"/>
            <a:chOff x="152400" y="1919288"/>
            <a:chExt cx="8991600" cy="3686175"/>
          </a:xfrm>
        </p:grpSpPr>
        <p:sp>
          <p:nvSpPr>
            <p:cNvPr id="253955" name="Text Box 3"/>
            <p:cNvSpPr txBox="1">
              <a:spLocks noChangeArrowheads="1"/>
            </p:cNvSpPr>
            <p:nvPr/>
          </p:nvSpPr>
          <p:spPr bwMode="auto">
            <a:xfrm>
              <a:off x="1980891" y="2132827"/>
              <a:ext cx="2438540" cy="306307"/>
            </a:xfrm>
            <a:prstGeom prst="rect">
              <a:avLst/>
            </a:prstGeom>
            <a:noFill/>
            <a:ln w="9525">
              <a:noFill/>
              <a:miter lim="800000"/>
              <a:headEnd/>
              <a:tailEnd/>
            </a:ln>
          </p:spPr>
          <p:txBody>
            <a:bodyPr anchor="ctr" anchorCtr="1"/>
            <a:lstStyle/>
            <a:p>
              <a:pPr algn="ctr">
                <a:spcBef>
                  <a:spcPct val="20000"/>
                </a:spcBef>
                <a:buClr>
                  <a:schemeClr val="tx1"/>
                </a:buClr>
                <a:buSzPct val="100000"/>
                <a:defRPr/>
              </a:pPr>
              <a:r>
                <a:rPr lang="en-US" altLang="zh-CN" sz="2000">
                  <a:latin typeface="Arial" charset="0"/>
                  <a:ea typeface="SimSun" pitchFamily="2" charset="-122"/>
                  <a:cs typeface="+mn-cs"/>
                </a:rPr>
                <a:t>Conceptual</a:t>
              </a:r>
              <a:r>
                <a:rPr lang="en-US" altLang="zh-CN">
                  <a:latin typeface="Arial" charset="0"/>
                  <a:ea typeface="SimSun" pitchFamily="2" charset="-122"/>
                  <a:cs typeface="+mn-cs"/>
                </a:rPr>
                <a:t> </a:t>
              </a:r>
              <a:r>
                <a:rPr lang="en-US" altLang="zh-CN" sz="2000">
                  <a:latin typeface="Arial" charset="0"/>
                  <a:ea typeface="SimSun" pitchFamily="2" charset="-122"/>
                  <a:cs typeface="+mn-cs"/>
                </a:rPr>
                <a:t>Design</a:t>
              </a:r>
              <a:endParaRPr lang="en-US" sz="2000">
                <a:effectLst>
                  <a:outerShdw blurRad="38100" dist="38100" dir="2700000" algn="tl">
                    <a:srgbClr val="000000"/>
                  </a:outerShdw>
                </a:effectLst>
                <a:latin typeface="Arial" charset="0"/>
                <a:cs typeface="+mn-cs"/>
              </a:endParaRPr>
            </a:p>
          </p:txBody>
        </p:sp>
        <p:sp>
          <p:nvSpPr>
            <p:cNvPr id="253956" name="Text Box 4"/>
            <p:cNvSpPr txBox="1">
              <a:spLocks noChangeArrowheads="1"/>
            </p:cNvSpPr>
            <p:nvPr/>
          </p:nvSpPr>
          <p:spPr bwMode="auto">
            <a:xfrm>
              <a:off x="3142969" y="2666675"/>
              <a:ext cx="2647417" cy="304556"/>
            </a:xfrm>
            <a:prstGeom prst="rect">
              <a:avLst/>
            </a:prstGeom>
            <a:noFill/>
            <a:ln w="9525">
              <a:noFill/>
              <a:miter lim="800000"/>
              <a:headEnd/>
              <a:tailEnd/>
            </a:ln>
          </p:spPr>
          <p:txBody>
            <a:bodyPr anchor="ctr" anchorCtr="1"/>
            <a:lstStyle/>
            <a:p>
              <a:pPr algn="ctr">
                <a:spcBef>
                  <a:spcPct val="20000"/>
                </a:spcBef>
                <a:buClr>
                  <a:schemeClr val="tx1"/>
                </a:buClr>
                <a:buSzPct val="100000"/>
                <a:defRPr/>
              </a:pPr>
              <a:r>
                <a:rPr lang="en-US" altLang="zh-CN" sz="2000" dirty="0">
                  <a:latin typeface="Arial" charset="0"/>
                  <a:ea typeface="SimSun" pitchFamily="2" charset="-122"/>
                  <a:cs typeface="+mn-cs"/>
                </a:rPr>
                <a:t>Detailed Engineering</a:t>
              </a:r>
              <a:endParaRPr lang="en-US" sz="2000" dirty="0">
                <a:effectLst>
                  <a:outerShdw blurRad="38100" dist="38100" dir="2700000" algn="tl">
                    <a:srgbClr val="000000"/>
                  </a:outerShdw>
                </a:effectLst>
                <a:latin typeface="Arial" charset="0"/>
                <a:cs typeface="+mn-cs"/>
              </a:endParaRPr>
            </a:p>
          </p:txBody>
        </p:sp>
        <p:sp>
          <p:nvSpPr>
            <p:cNvPr id="253957" name="Text Box 5"/>
            <p:cNvSpPr txBox="1">
              <a:spLocks noChangeArrowheads="1"/>
            </p:cNvSpPr>
            <p:nvPr/>
          </p:nvSpPr>
          <p:spPr bwMode="auto">
            <a:xfrm>
              <a:off x="4571944" y="3200523"/>
              <a:ext cx="2019131" cy="304556"/>
            </a:xfrm>
            <a:prstGeom prst="rect">
              <a:avLst/>
            </a:prstGeom>
            <a:noFill/>
            <a:ln w="9525">
              <a:noFill/>
              <a:miter lim="800000"/>
              <a:headEnd/>
              <a:tailEnd/>
            </a:ln>
          </p:spPr>
          <p:txBody>
            <a:bodyPr anchor="ctr" anchorCtr="1"/>
            <a:lstStyle/>
            <a:p>
              <a:pPr algn="ctr">
                <a:spcBef>
                  <a:spcPct val="20000"/>
                </a:spcBef>
                <a:buClr>
                  <a:schemeClr val="tx1"/>
                </a:buClr>
                <a:buSzPct val="100000"/>
                <a:defRPr/>
              </a:pPr>
              <a:r>
                <a:rPr lang="en-US" altLang="zh-CN" sz="2000" dirty="0">
                  <a:latin typeface="Arial" charset="0"/>
                  <a:ea typeface="SimSun" pitchFamily="2" charset="-122"/>
                  <a:cs typeface="+mn-cs"/>
                </a:rPr>
                <a:t>Procurement</a:t>
              </a:r>
              <a:endParaRPr lang="en-US" sz="2000" dirty="0">
                <a:effectLst>
                  <a:outerShdw blurRad="38100" dist="38100" dir="2700000" algn="tl">
                    <a:srgbClr val="000000"/>
                  </a:outerShdw>
                </a:effectLst>
                <a:latin typeface="Times New Roman" charset="0"/>
                <a:cs typeface="+mn-cs"/>
              </a:endParaRPr>
            </a:p>
          </p:txBody>
        </p:sp>
        <p:sp>
          <p:nvSpPr>
            <p:cNvPr id="253958" name="Text Box 6"/>
            <p:cNvSpPr txBox="1">
              <a:spLocks noChangeArrowheads="1"/>
            </p:cNvSpPr>
            <p:nvPr/>
          </p:nvSpPr>
          <p:spPr bwMode="auto">
            <a:xfrm>
              <a:off x="5258250" y="3748373"/>
              <a:ext cx="1876565" cy="304556"/>
            </a:xfrm>
            <a:prstGeom prst="rect">
              <a:avLst/>
            </a:prstGeom>
            <a:noFill/>
            <a:ln w="9525">
              <a:noFill/>
              <a:miter lim="800000"/>
              <a:headEnd/>
              <a:tailEnd/>
            </a:ln>
          </p:spPr>
          <p:txBody>
            <a:bodyPr anchor="ctr" anchorCtr="1"/>
            <a:lstStyle/>
            <a:p>
              <a:pPr algn="ctr">
                <a:spcBef>
                  <a:spcPct val="20000"/>
                </a:spcBef>
                <a:buClr>
                  <a:schemeClr val="tx1"/>
                </a:buClr>
                <a:buSzPct val="100000"/>
                <a:defRPr/>
              </a:pPr>
              <a:r>
                <a:rPr lang="en-US" altLang="zh-CN" sz="2000">
                  <a:latin typeface="Arial" charset="0"/>
                  <a:ea typeface="SimSun" pitchFamily="2" charset="-122"/>
                  <a:cs typeface="+mn-cs"/>
                </a:rPr>
                <a:t>Construction</a:t>
              </a:r>
              <a:endParaRPr lang="en-US" sz="2000">
                <a:effectLst>
                  <a:outerShdw blurRad="38100" dist="38100" dir="2700000" algn="tl">
                    <a:srgbClr val="000000"/>
                  </a:outerShdw>
                </a:effectLst>
                <a:latin typeface="Times New Roman" charset="0"/>
                <a:cs typeface="+mn-cs"/>
              </a:endParaRPr>
            </a:p>
          </p:txBody>
        </p:sp>
        <p:sp>
          <p:nvSpPr>
            <p:cNvPr id="253959" name="Text Box 7"/>
            <p:cNvSpPr txBox="1">
              <a:spLocks noChangeArrowheads="1"/>
            </p:cNvSpPr>
            <p:nvPr/>
          </p:nvSpPr>
          <p:spPr bwMode="auto">
            <a:xfrm>
              <a:off x="7287327" y="4266468"/>
              <a:ext cx="1170367" cy="306306"/>
            </a:xfrm>
            <a:prstGeom prst="rect">
              <a:avLst/>
            </a:prstGeom>
            <a:noFill/>
            <a:ln w="9525">
              <a:noFill/>
              <a:miter lim="800000"/>
              <a:headEnd/>
              <a:tailEnd/>
            </a:ln>
          </p:spPr>
          <p:txBody>
            <a:bodyPr anchor="ctr" anchorCtr="1"/>
            <a:lstStyle/>
            <a:p>
              <a:pPr algn="ctr">
                <a:spcBef>
                  <a:spcPct val="20000"/>
                </a:spcBef>
                <a:buClr>
                  <a:schemeClr val="tx1"/>
                </a:buClr>
                <a:buSzPct val="100000"/>
                <a:defRPr/>
              </a:pPr>
              <a:r>
                <a:rPr lang="en-US" altLang="zh-CN" sz="2000">
                  <a:latin typeface="Arial" charset="0"/>
                  <a:ea typeface="SimSun" pitchFamily="2" charset="-122"/>
                  <a:cs typeface="+mn-cs"/>
                </a:rPr>
                <a:t>Start-up</a:t>
              </a:r>
              <a:endParaRPr lang="en-US" sz="2000">
                <a:effectLst>
                  <a:outerShdw blurRad="38100" dist="38100" dir="2700000" algn="tl">
                    <a:srgbClr val="000000"/>
                  </a:outerShdw>
                </a:effectLst>
                <a:latin typeface="Times New Roman" charset="0"/>
                <a:cs typeface="+mn-cs"/>
              </a:endParaRPr>
            </a:p>
          </p:txBody>
        </p:sp>
        <p:sp>
          <p:nvSpPr>
            <p:cNvPr id="253960" name="Text Box 8"/>
            <p:cNvSpPr txBox="1">
              <a:spLocks noChangeArrowheads="1"/>
            </p:cNvSpPr>
            <p:nvPr/>
          </p:nvSpPr>
          <p:spPr bwMode="auto">
            <a:xfrm>
              <a:off x="1143731" y="2057564"/>
              <a:ext cx="600103" cy="313307"/>
            </a:xfrm>
            <a:prstGeom prst="rect">
              <a:avLst/>
            </a:prstGeom>
            <a:noFill/>
            <a:ln w="9525">
              <a:noFill/>
              <a:miter lim="800000"/>
              <a:headEnd/>
              <a:tailEnd/>
            </a:ln>
          </p:spPr>
          <p:txBody>
            <a:bodyPr/>
            <a:lstStyle/>
            <a:p>
              <a:pPr algn="r">
                <a:spcBef>
                  <a:spcPct val="20000"/>
                </a:spcBef>
                <a:buClr>
                  <a:schemeClr val="tx1"/>
                </a:buClr>
                <a:buSzPct val="100000"/>
                <a:defRPr/>
              </a:pPr>
              <a:r>
                <a:rPr lang="en-US" altLang="zh-CN" sz="1400">
                  <a:latin typeface="Arial" charset="0"/>
                  <a:ea typeface="SimSun" pitchFamily="2" charset="-122"/>
                  <a:cs typeface="+mn-cs"/>
                </a:rPr>
                <a:t>High</a:t>
              </a:r>
              <a:endParaRPr lang="en-US" sz="1400">
                <a:effectLst>
                  <a:outerShdw blurRad="38100" dist="38100" dir="2700000" algn="tl">
                    <a:srgbClr val="000000"/>
                  </a:outerShdw>
                </a:effectLst>
                <a:latin typeface="Times New Roman" charset="0"/>
                <a:cs typeface="+mn-cs"/>
              </a:endParaRPr>
            </a:p>
          </p:txBody>
        </p:sp>
        <p:sp>
          <p:nvSpPr>
            <p:cNvPr id="253961" name="Text Box 9"/>
            <p:cNvSpPr txBox="1">
              <a:spLocks noChangeArrowheads="1"/>
            </p:cNvSpPr>
            <p:nvPr/>
          </p:nvSpPr>
          <p:spPr bwMode="auto">
            <a:xfrm>
              <a:off x="1143731" y="4725052"/>
              <a:ext cx="600103" cy="332561"/>
            </a:xfrm>
            <a:prstGeom prst="rect">
              <a:avLst/>
            </a:prstGeom>
            <a:noFill/>
            <a:ln w="9525">
              <a:noFill/>
              <a:miter lim="800000"/>
              <a:headEnd/>
              <a:tailEnd/>
            </a:ln>
          </p:spPr>
          <p:txBody>
            <a:bodyPr/>
            <a:lstStyle/>
            <a:p>
              <a:pPr algn="r">
                <a:spcBef>
                  <a:spcPct val="20000"/>
                </a:spcBef>
                <a:buClr>
                  <a:schemeClr val="tx1"/>
                </a:buClr>
                <a:buSzPct val="100000"/>
                <a:defRPr/>
              </a:pPr>
              <a:r>
                <a:rPr lang="en-US" altLang="zh-CN" sz="1400">
                  <a:latin typeface="Arial" charset="0"/>
                  <a:ea typeface="SimSun" pitchFamily="2" charset="-122"/>
                  <a:cs typeface="+mn-cs"/>
                </a:rPr>
                <a:t>Low</a:t>
              </a:r>
              <a:endParaRPr lang="en-US" sz="1400">
                <a:effectLst>
                  <a:outerShdw blurRad="38100" dist="38100" dir="2700000" algn="tl">
                    <a:srgbClr val="000000"/>
                  </a:outerShdw>
                </a:effectLst>
                <a:latin typeface="Times New Roman" charset="0"/>
                <a:cs typeface="+mn-cs"/>
              </a:endParaRPr>
            </a:p>
          </p:txBody>
        </p:sp>
        <p:sp>
          <p:nvSpPr>
            <p:cNvPr id="253962" name="Text Box 10"/>
            <p:cNvSpPr txBox="1">
              <a:spLocks noChangeArrowheads="1"/>
            </p:cNvSpPr>
            <p:nvPr/>
          </p:nvSpPr>
          <p:spPr bwMode="auto">
            <a:xfrm>
              <a:off x="152400" y="3123509"/>
              <a:ext cx="1477050" cy="1142960"/>
            </a:xfrm>
            <a:prstGeom prst="rect">
              <a:avLst/>
            </a:prstGeom>
            <a:noFill/>
            <a:ln w="9525">
              <a:noFill/>
              <a:miter lim="800000"/>
              <a:headEnd/>
              <a:tailEnd/>
            </a:ln>
          </p:spPr>
          <p:txBody>
            <a:bodyPr/>
            <a:lstStyle/>
            <a:p>
              <a:pPr algn="ctr">
                <a:spcBef>
                  <a:spcPct val="20000"/>
                </a:spcBef>
                <a:buClr>
                  <a:schemeClr val="tx1"/>
                </a:buClr>
                <a:buSzPct val="100000"/>
                <a:defRPr/>
              </a:pPr>
              <a:r>
                <a:rPr lang="en-US" altLang="zh-CN" sz="2000" dirty="0">
                  <a:latin typeface="Arial" charset="0"/>
                  <a:ea typeface="SimSun" pitchFamily="2" charset="-122"/>
                  <a:cs typeface="+mn-cs"/>
                </a:rPr>
                <a:t>Ability to Influence Safety</a:t>
              </a:r>
              <a:endParaRPr lang="en-US" sz="2000" dirty="0">
                <a:effectLst>
                  <a:outerShdw blurRad="38100" dist="38100" dir="2700000" algn="tl">
                    <a:srgbClr val="000000"/>
                  </a:outerShdw>
                </a:effectLst>
                <a:latin typeface="Times New Roman" charset="0"/>
                <a:cs typeface="+mn-cs"/>
              </a:endParaRPr>
            </a:p>
          </p:txBody>
        </p:sp>
        <p:sp>
          <p:nvSpPr>
            <p:cNvPr id="253963" name="Text Box 11"/>
            <p:cNvSpPr txBox="1">
              <a:spLocks noChangeArrowheads="1"/>
            </p:cNvSpPr>
            <p:nvPr/>
          </p:nvSpPr>
          <p:spPr bwMode="auto">
            <a:xfrm>
              <a:off x="3733126" y="5262400"/>
              <a:ext cx="2468380" cy="343063"/>
            </a:xfrm>
            <a:prstGeom prst="rect">
              <a:avLst/>
            </a:prstGeom>
            <a:noFill/>
            <a:ln w="9525">
              <a:noFill/>
              <a:miter lim="800000"/>
              <a:headEnd/>
              <a:tailEnd/>
            </a:ln>
          </p:spPr>
          <p:txBody>
            <a:bodyPr/>
            <a:lstStyle/>
            <a:p>
              <a:pPr algn="ctr">
                <a:spcBef>
                  <a:spcPct val="20000"/>
                </a:spcBef>
                <a:buClr>
                  <a:schemeClr val="tx1"/>
                </a:buClr>
                <a:buSzPct val="100000"/>
                <a:defRPr/>
              </a:pPr>
              <a:r>
                <a:rPr lang="en-US" altLang="zh-CN" sz="2000">
                  <a:latin typeface="Arial" charset="0"/>
                  <a:ea typeface="SimSun" pitchFamily="2" charset="-122"/>
                  <a:cs typeface="+mn-cs"/>
                </a:rPr>
                <a:t>Project Schedule</a:t>
              </a:r>
            </a:p>
            <a:p>
              <a:pPr algn="ctr">
                <a:spcBef>
                  <a:spcPct val="20000"/>
                </a:spcBef>
                <a:buClr>
                  <a:schemeClr val="tx1"/>
                </a:buClr>
                <a:buSzPct val="100000"/>
                <a:defRPr/>
              </a:pPr>
              <a:endParaRPr lang="en-US" altLang="zh-CN" sz="2000">
                <a:latin typeface="Arial" charset="0"/>
                <a:ea typeface="SimSun" pitchFamily="2" charset="-122"/>
                <a:cs typeface="+mn-cs"/>
              </a:endParaRPr>
            </a:p>
            <a:p>
              <a:pPr algn="ctr">
                <a:spcBef>
                  <a:spcPct val="20000"/>
                </a:spcBef>
                <a:buClr>
                  <a:schemeClr val="tx1"/>
                </a:buClr>
                <a:buSzPct val="100000"/>
                <a:defRPr/>
              </a:pPr>
              <a:r>
                <a:rPr lang="en-US" altLang="zh-CN" sz="2000">
                  <a:latin typeface="Arial" charset="0"/>
                  <a:ea typeface="SimSun" pitchFamily="2" charset="-122"/>
                  <a:cs typeface="+mn-cs"/>
                </a:rPr>
                <a:t> </a:t>
              </a:r>
              <a:endParaRPr lang="en-US" sz="2000">
                <a:effectLst>
                  <a:outerShdw blurRad="38100" dist="38100" dir="2700000" algn="tl">
                    <a:srgbClr val="000000"/>
                  </a:outerShdw>
                </a:effectLst>
                <a:latin typeface="Times New Roman" charset="0"/>
                <a:cs typeface="+mn-cs"/>
              </a:endParaRPr>
            </a:p>
          </p:txBody>
        </p:sp>
        <p:sp>
          <p:nvSpPr>
            <p:cNvPr id="32783" name="Line 12"/>
            <p:cNvSpPr>
              <a:spLocks noChangeShapeType="1"/>
            </p:cNvSpPr>
            <p:nvPr/>
          </p:nvSpPr>
          <p:spPr bwMode="auto">
            <a:xfrm flipV="1">
              <a:off x="1752600" y="1919288"/>
              <a:ext cx="9525" cy="3109912"/>
            </a:xfrm>
            <a:prstGeom prst="line">
              <a:avLst/>
            </a:prstGeom>
            <a:noFill/>
            <a:ln w="38100">
              <a:solidFill>
                <a:srgbClr val="000000"/>
              </a:solidFill>
              <a:round/>
              <a:headEnd/>
              <a:tailEnd type="triangle" w="med" len="lg"/>
            </a:ln>
            <a:extLst>
              <a:ext uri="{909E8E84-426E-40DD-AFC4-6F175D3DCCD1}">
                <a14:hiddenFill xmlns:a14="http://schemas.microsoft.com/office/drawing/2010/main">
                  <a:noFill/>
                </a14:hiddenFill>
              </a:ext>
            </a:extLst>
          </p:spPr>
          <p:txBody>
            <a:bodyPr/>
            <a:lstStyle/>
            <a:p>
              <a:endParaRPr lang="en-US"/>
            </a:p>
          </p:txBody>
        </p:sp>
        <p:sp>
          <p:nvSpPr>
            <p:cNvPr id="32784" name="Line 13"/>
            <p:cNvSpPr>
              <a:spLocks noChangeShapeType="1"/>
            </p:cNvSpPr>
            <p:nvPr/>
          </p:nvSpPr>
          <p:spPr bwMode="auto">
            <a:xfrm>
              <a:off x="1743075" y="5029200"/>
              <a:ext cx="6553200" cy="0"/>
            </a:xfrm>
            <a:prstGeom prst="line">
              <a:avLst/>
            </a:prstGeom>
            <a:noFill/>
            <a:ln w="38100">
              <a:solidFill>
                <a:srgbClr val="000000"/>
              </a:solidFill>
              <a:round/>
              <a:headEnd/>
              <a:tailEnd type="triangle" w="med" len="lg"/>
            </a:ln>
            <a:extLst>
              <a:ext uri="{909E8E84-426E-40DD-AFC4-6F175D3DCCD1}">
                <a14:hiddenFill xmlns:a14="http://schemas.microsoft.com/office/drawing/2010/main">
                  <a:noFill/>
                </a14:hiddenFill>
              </a:ext>
            </a:extLst>
          </p:spPr>
          <p:txBody>
            <a:bodyPr/>
            <a:lstStyle/>
            <a:p>
              <a:endParaRPr lang="en-US"/>
            </a:p>
          </p:txBody>
        </p:sp>
        <p:sp>
          <p:nvSpPr>
            <p:cNvPr id="32785" name="Arc 14"/>
            <p:cNvSpPr>
              <a:spLocks/>
            </p:cNvSpPr>
            <p:nvPr/>
          </p:nvSpPr>
          <p:spPr bwMode="auto">
            <a:xfrm rot="10800000">
              <a:off x="1828800" y="1981200"/>
              <a:ext cx="7315200" cy="2971800"/>
            </a:xfrm>
            <a:custGeom>
              <a:avLst/>
              <a:gdLst>
                <a:gd name="T0" fmla="*/ 1128288 w 21551"/>
                <a:gd name="T1" fmla="*/ 0 h 21343"/>
                <a:gd name="T2" fmla="*/ 7315200 w 21551"/>
                <a:gd name="T3" fmla="*/ 2769067 h 21343"/>
                <a:gd name="T4" fmla="*/ 0 w 21551"/>
                <a:gd name="T5" fmla="*/ 2971800 h 21343"/>
                <a:gd name="T6" fmla="*/ 0 60000 65536"/>
                <a:gd name="T7" fmla="*/ 0 60000 65536"/>
                <a:gd name="T8" fmla="*/ 0 60000 65536"/>
              </a:gdLst>
              <a:ahLst/>
              <a:cxnLst>
                <a:cxn ang="T6">
                  <a:pos x="T0" y="T1"/>
                </a:cxn>
                <a:cxn ang="T7">
                  <a:pos x="T2" y="T3"/>
                </a:cxn>
                <a:cxn ang="T8">
                  <a:pos x="T4" y="T5"/>
                </a:cxn>
              </a:cxnLst>
              <a:rect l="0" t="0" r="r" b="b"/>
              <a:pathLst>
                <a:path w="21551" h="21343" fill="none" extrusionOk="0">
                  <a:moveTo>
                    <a:pt x="3323" y="0"/>
                  </a:moveTo>
                  <a:cubicBezTo>
                    <a:pt x="13300" y="1554"/>
                    <a:pt x="20870" y="9812"/>
                    <a:pt x="21550" y="19887"/>
                  </a:cubicBezTo>
                </a:path>
                <a:path w="21551" h="21343" stroke="0" extrusionOk="0">
                  <a:moveTo>
                    <a:pt x="3323" y="0"/>
                  </a:moveTo>
                  <a:cubicBezTo>
                    <a:pt x="13300" y="1554"/>
                    <a:pt x="20870" y="9812"/>
                    <a:pt x="21550" y="19887"/>
                  </a:cubicBezTo>
                  <a:lnTo>
                    <a:pt x="0" y="21343"/>
                  </a:lnTo>
                  <a:lnTo>
                    <a:pt x="3323" y="0"/>
                  </a:lnTo>
                  <a:close/>
                </a:path>
              </a:pathLst>
            </a:custGeom>
            <a:noFill/>
            <a:ln w="1905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2786" name="Line 15"/>
            <p:cNvSpPr>
              <a:spLocks noChangeShapeType="1"/>
            </p:cNvSpPr>
            <p:nvPr/>
          </p:nvSpPr>
          <p:spPr bwMode="auto">
            <a:xfrm>
              <a:off x="3124200" y="3343275"/>
              <a:ext cx="1714500" cy="762000"/>
            </a:xfrm>
            <a:prstGeom prst="line">
              <a:avLst/>
            </a:prstGeom>
            <a:noFill/>
            <a:ln w="63500">
              <a:solidFill>
                <a:srgbClr val="8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sp>
        <p:nvSpPr>
          <p:cNvPr id="253970" name="Rectangle 18"/>
          <p:cNvSpPr>
            <a:spLocks noChangeArrowheads="1"/>
          </p:cNvSpPr>
          <p:nvPr/>
        </p:nvSpPr>
        <p:spPr bwMode="auto">
          <a:xfrm>
            <a:off x="1000125" y="6124575"/>
            <a:ext cx="5699125" cy="276225"/>
          </a:xfrm>
          <a:prstGeom prst="rect">
            <a:avLst/>
          </a:prstGeom>
          <a:noFill/>
          <a:ln w="9525">
            <a:noFill/>
            <a:miter lim="800000"/>
            <a:headEnd/>
            <a:tailEnd/>
          </a:ln>
          <a:effectLst/>
        </p:spPr>
        <p:txBody>
          <a:bodyPr wrap="none">
            <a:spAutoFit/>
          </a:bodyPr>
          <a:lstStyle/>
          <a:p>
            <a:pPr algn="ctr">
              <a:defRPr/>
            </a:pPr>
            <a:r>
              <a:rPr lang="en-US" sz="1200" baseline="30000" dirty="0">
                <a:latin typeface="+mn-lt"/>
                <a:cs typeface="+mn-cs"/>
              </a:rPr>
              <a:t>1</a:t>
            </a:r>
            <a:r>
              <a:rPr lang="en-US" sz="1200" dirty="0">
                <a:latin typeface="+mn-lt"/>
                <a:cs typeface="+mn-cs"/>
              </a:rPr>
              <a:t> R. </a:t>
            </a:r>
            <a:r>
              <a:rPr lang="en-US" sz="1200" dirty="0" err="1">
                <a:latin typeface="+mn-lt"/>
                <a:cs typeface="+mn-cs"/>
              </a:rPr>
              <a:t>Szymberski</a:t>
            </a:r>
            <a:r>
              <a:rPr lang="en-US" sz="1200" dirty="0">
                <a:latin typeface="+mn-lt"/>
                <a:cs typeface="+mn-cs"/>
              </a:rPr>
              <a:t>, “Construction Project Safety Planning” TAPPI Journal, 1997.</a:t>
            </a:r>
          </a:p>
        </p:txBody>
      </p:sp>
      <p:sp>
        <p:nvSpPr>
          <p:cNvPr id="3277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339EEDA8-A8D3-4EFF-9D4E-4BFC4B5521A9}" type="slidenum">
              <a:rPr lang="en-US" altLang="en-US" sz="1200">
                <a:solidFill>
                  <a:srgbClr val="FEFEFE"/>
                </a:solidFill>
              </a:rPr>
              <a:pPr algn="l" eaLnBrk="1" hangingPunct="1"/>
              <a:t>22</a:t>
            </a:fld>
            <a:endParaRPr lang="en-US" altLang="en-US" sz="1200">
              <a:solidFill>
                <a:srgbClr val="FEFEFE"/>
              </a:solidFill>
            </a:endParaRP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altLang="en-US" smtClean="0"/>
              <a:t>DfCS Methodology</a:t>
            </a:r>
          </a:p>
        </p:txBody>
      </p:sp>
      <p:sp>
        <p:nvSpPr>
          <p:cNvPr id="33795" name="Rectangle 3"/>
          <p:cNvSpPr>
            <a:spLocks noGrp="1" noChangeArrowheads="1"/>
          </p:cNvSpPr>
          <p:nvPr>
            <p:ph idx="1"/>
          </p:nvPr>
        </p:nvSpPr>
        <p:spPr/>
        <p:txBody>
          <a:bodyPr/>
          <a:lstStyle/>
          <a:p>
            <a:pPr>
              <a:buFont typeface="Wingdings 2" panose="05020102010507070707" pitchFamily="18" charset="2"/>
              <a:buNone/>
            </a:pPr>
            <a:endParaRPr lang="en-US" altLang="en-US" smtClean="0"/>
          </a:p>
          <a:p>
            <a:pPr>
              <a:buFont typeface="Wingdings 2" panose="05020102010507070707" pitchFamily="18" charset="2"/>
              <a:buNone/>
            </a:pPr>
            <a:endParaRPr lang="en-US" altLang="en-US" smtClean="0"/>
          </a:p>
          <a:p>
            <a:pPr>
              <a:buFont typeface="Wingdings 2" panose="05020102010507070707" pitchFamily="18" charset="2"/>
              <a:buNone/>
            </a:pPr>
            <a:endParaRPr lang="en-US" altLang="en-US" smtClean="0"/>
          </a:p>
        </p:txBody>
      </p:sp>
      <p:graphicFrame>
        <p:nvGraphicFramePr>
          <p:cNvPr id="5" name="Diagram 4"/>
          <p:cNvGraphicFramePr/>
          <p:nvPr/>
        </p:nvGraphicFramePr>
        <p:xfrm>
          <a:off x="1600200" y="226060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3797" name="Slide Number Placeholder 1"/>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3BDCC05B-2AA2-4AF4-A163-6F249FC9065D}" type="slidenum">
              <a:rPr lang="en-US" altLang="en-US" sz="1200">
                <a:solidFill>
                  <a:srgbClr val="FEFEFE"/>
                </a:solidFill>
              </a:rPr>
              <a:pPr algn="l" eaLnBrk="1" hangingPunct="1"/>
              <a:t>23</a:t>
            </a:fld>
            <a:endParaRPr lang="en-US" altLang="en-US" sz="1200">
              <a:solidFill>
                <a:srgbClr val="FEFEFE"/>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altLang="en-US" smtClean="0"/>
              <a:t>Step #1</a:t>
            </a:r>
          </a:p>
        </p:txBody>
      </p:sp>
      <p:sp>
        <p:nvSpPr>
          <p:cNvPr id="34819" name="Rectangle 3"/>
          <p:cNvSpPr>
            <a:spLocks noGrp="1" noChangeArrowheads="1"/>
          </p:cNvSpPr>
          <p:nvPr>
            <p:ph idx="1"/>
          </p:nvPr>
        </p:nvSpPr>
        <p:spPr/>
        <p:txBody>
          <a:bodyPr/>
          <a:lstStyle/>
          <a:p>
            <a:pPr marL="0" indent="0" algn="ctr">
              <a:spcBef>
                <a:spcPct val="0"/>
              </a:spcBef>
              <a:buFont typeface="Wingdings 2" panose="05020102010507070707" pitchFamily="18" charset="2"/>
              <a:buNone/>
            </a:pPr>
            <a:r>
              <a:rPr lang="en-US" altLang="en-US" sz="4800" smtClean="0"/>
              <a:t>Identify/Anticipate Potential Hazards</a:t>
            </a:r>
          </a:p>
          <a:p>
            <a:pPr marL="0" indent="0">
              <a:buFont typeface="Wingdings 2" panose="05020102010507070707" pitchFamily="18" charset="2"/>
              <a:buNone/>
            </a:pPr>
            <a:endParaRPr lang="en-US" altLang="en-US" sz="5400" smtClean="0"/>
          </a:p>
        </p:txBody>
      </p:sp>
      <p:sp>
        <p:nvSpPr>
          <p:cNvPr id="34820" name="Slide Number Placeholder 1"/>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5F6E3D1F-B9DA-4D96-8782-5AE2221411F3}" type="slidenum">
              <a:rPr lang="en-US" altLang="en-US" sz="1200">
                <a:solidFill>
                  <a:srgbClr val="FEFEFE"/>
                </a:solidFill>
              </a:rPr>
              <a:pPr algn="l" eaLnBrk="1" hangingPunct="1"/>
              <a:t>24</a:t>
            </a:fld>
            <a:endParaRPr lang="en-US" altLang="en-US" sz="1200">
              <a:solidFill>
                <a:srgbClr val="FEFEFE"/>
              </a:solidFill>
            </a:endParaRP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altLang="en-US" smtClean="0"/>
              <a:t>Consider Human Factors</a:t>
            </a:r>
          </a:p>
        </p:txBody>
      </p:sp>
      <p:sp>
        <p:nvSpPr>
          <p:cNvPr id="416771" name="Rectangle 3"/>
          <p:cNvSpPr>
            <a:spLocks noGrp="1" noChangeArrowheads="1"/>
          </p:cNvSpPr>
          <p:nvPr>
            <p:ph idx="1"/>
          </p:nvPr>
        </p:nvSpPr>
        <p:spPr>
          <a:xfrm>
            <a:off x="1042988" y="2057400"/>
            <a:ext cx="6777037" cy="3775075"/>
          </a:xfrm>
        </p:spPr>
        <p:txBody>
          <a:bodyPr rtlCol="0">
            <a:normAutofit lnSpcReduction="10000"/>
          </a:bodyPr>
          <a:lstStyle/>
          <a:p>
            <a:pPr fontAlgn="auto">
              <a:spcAft>
                <a:spcPts val="0"/>
              </a:spcAft>
              <a:defRPr/>
            </a:pPr>
            <a:r>
              <a:rPr lang="en-US" dirty="0" smtClean="0"/>
              <a:t>Sequencing of work (can create unplanned hazards)</a:t>
            </a:r>
          </a:p>
          <a:p>
            <a:pPr fontAlgn="auto">
              <a:spcAft>
                <a:spcPts val="0"/>
              </a:spcAft>
              <a:defRPr/>
            </a:pPr>
            <a:r>
              <a:rPr lang="en-US" dirty="0" smtClean="0"/>
              <a:t>Worker misjudges a situation</a:t>
            </a:r>
          </a:p>
          <a:p>
            <a:pPr fontAlgn="auto">
              <a:spcAft>
                <a:spcPts val="0"/>
              </a:spcAft>
              <a:defRPr/>
            </a:pPr>
            <a:r>
              <a:rPr lang="en-US" dirty="0" smtClean="0"/>
              <a:t>Deficient management</a:t>
            </a:r>
          </a:p>
          <a:p>
            <a:pPr fontAlgn="auto">
              <a:spcAft>
                <a:spcPts val="0"/>
              </a:spcAft>
              <a:defRPr/>
            </a:pPr>
            <a:r>
              <a:rPr lang="en-US" dirty="0" smtClean="0"/>
              <a:t>Distractions</a:t>
            </a:r>
          </a:p>
          <a:p>
            <a:pPr fontAlgn="auto">
              <a:spcAft>
                <a:spcPts val="0"/>
              </a:spcAft>
              <a:defRPr/>
            </a:pPr>
            <a:r>
              <a:rPr lang="en-US" dirty="0" smtClean="0"/>
              <a:t>Perception errors</a:t>
            </a:r>
          </a:p>
          <a:p>
            <a:pPr fontAlgn="auto">
              <a:spcAft>
                <a:spcPts val="0"/>
              </a:spcAft>
              <a:defRPr/>
            </a:pPr>
            <a:r>
              <a:rPr lang="en-US" dirty="0" smtClean="0"/>
              <a:t>Lack of training</a:t>
            </a:r>
          </a:p>
          <a:p>
            <a:pPr fontAlgn="auto">
              <a:spcAft>
                <a:spcPts val="0"/>
              </a:spcAft>
              <a:defRPr/>
            </a:pPr>
            <a:r>
              <a:rPr lang="en-US" dirty="0" smtClean="0"/>
              <a:t>Lack of equipment (for example, no place to tie off, worker makes do)</a:t>
            </a:r>
            <a:endParaRPr lang="en-US" dirty="0"/>
          </a:p>
        </p:txBody>
      </p:sp>
      <p:sp>
        <p:nvSpPr>
          <p:cNvPr id="35844" name="Slide Number Placeholder 1"/>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495E36E0-C0DF-4816-AEAD-8C7CA10C6318}" type="slidenum">
              <a:rPr lang="en-US" altLang="en-US" sz="1200">
                <a:solidFill>
                  <a:srgbClr val="FEFEFE"/>
                </a:solidFill>
              </a:rPr>
              <a:pPr algn="l" eaLnBrk="1" hangingPunct="1"/>
              <a:t>25</a:t>
            </a:fld>
            <a:endParaRPr lang="en-US" altLang="en-US" sz="1200">
              <a:solidFill>
                <a:srgbClr val="FEFEFE"/>
              </a:solidFill>
            </a:endParaRP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rtlCol="0">
            <a:noAutofit/>
          </a:bodyPr>
          <a:lstStyle/>
          <a:p>
            <a:pPr fontAlgn="auto">
              <a:spcAft>
                <a:spcPts val="0"/>
              </a:spcAft>
              <a:defRPr/>
            </a:pPr>
            <a:r>
              <a:rPr lang="en-US" dirty="0">
                <a:solidFill>
                  <a:srgbClr val="FFFF66"/>
                </a:solidFill>
                <a:effectLst>
                  <a:outerShdw blurRad="38100" dist="38100" dir="2700000" algn="tl">
                    <a:srgbClr val="000000"/>
                  </a:outerShdw>
                </a:effectLst>
              </a:rPr>
              <a:t>    </a:t>
            </a:r>
            <a:r>
              <a:rPr lang="en-US" dirty="0" smtClean="0"/>
              <a:t>Recognized Hazards</a:t>
            </a:r>
            <a:endParaRPr lang="en-US" dirty="0">
              <a:effectLst>
                <a:outerShdw blurRad="38100" dist="38100" dir="2700000" algn="tl">
                  <a:srgbClr val="000000"/>
                </a:outerShdw>
              </a:effectLst>
              <a:latin typeface="Verdana" pitchFamily="34" charset="0"/>
            </a:endParaRPr>
          </a:p>
        </p:txBody>
      </p:sp>
      <p:pic>
        <p:nvPicPr>
          <p:cNvPr id="36867" name="Picture 4" descr="sign_pal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2590800"/>
            <a:ext cx="6019800" cy="3675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8" name="Slide Number Placeholder 1"/>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03BA5715-FF14-48E1-909D-8CD131C6B6BA}" type="slidenum">
              <a:rPr lang="en-US" altLang="en-US" sz="1200">
                <a:solidFill>
                  <a:srgbClr val="FEFEFE"/>
                </a:solidFill>
              </a:rPr>
              <a:pPr algn="l" eaLnBrk="1" hangingPunct="1"/>
              <a:t>26</a:t>
            </a:fld>
            <a:endParaRPr lang="en-US" altLang="en-US" sz="1200">
              <a:solidFill>
                <a:srgbClr val="FEFEFE"/>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US" altLang="en-US" smtClean="0"/>
              <a:t>Visit Similar Facilities</a:t>
            </a:r>
          </a:p>
        </p:txBody>
      </p:sp>
      <p:sp>
        <p:nvSpPr>
          <p:cNvPr id="3789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644731E8-0E1D-42EB-8749-ED87A1383DF2}" type="slidenum">
              <a:rPr lang="en-US" altLang="en-US" sz="1200">
                <a:solidFill>
                  <a:srgbClr val="FEFEFE"/>
                </a:solidFill>
              </a:rPr>
              <a:pPr algn="l" eaLnBrk="1" hangingPunct="1"/>
              <a:t>27</a:t>
            </a:fld>
            <a:endParaRPr lang="en-US" altLang="en-US" sz="1200">
              <a:solidFill>
                <a:srgbClr val="FEFEFE"/>
              </a:solidFill>
            </a:endParaRPr>
          </a:p>
        </p:txBody>
      </p:sp>
      <p:pic>
        <p:nvPicPr>
          <p:cNvPr id="392194" name="Picture 2" descr="\\Osha-il-fil08\public\OETD\Graphics Library\Inspection\EngineerOnConstructionSite_66559528.jpg"/>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a:stretch/>
        </p:blipFill>
        <p:spPr bwMode="auto">
          <a:xfrm>
            <a:off x="3048000" y="2170113"/>
            <a:ext cx="3132138" cy="423068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transition spd="slow"/>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US" altLang="en-US" smtClean="0"/>
              <a:t>Recognized Hazards - Sources</a:t>
            </a:r>
            <a:br>
              <a:rPr lang="en-US" altLang="en-US" smtClean="0"/>
            </a:br>
            <a:r>
              <a:rPr lang="en-US" altLang="en-US" smtClean="0"/>
              <a:t>Industry Standards</a:t>
            </a:r>
          </a:p>
        </p:txBody>
      </p:sp>
      <p:sp>
        <p:nvSpPr>
          <p:cNvPr id="38915" name="Rectangle 3"/>
          <p:cNvSpPr>
            <a:spLocks noGrp="1" noChangeArrowheads="1"/>
          </p:cNvSpPr>
          <p:nvPr>
            <p:ph idx="1"/>
          </p:nvPr>
        </p:nvSpPr>
        <p:spPr>
          <a:xfrm>
            <a:off x="1042988" y="2286000"/>
            <a:ext cx="6777037" cy="3546475"/>
          </a:xfrm>
        </p:spPr>
        <p:txBody>
          <a:bodyPr/>
          <a:lstStyle/>
          <a:p>
            <a:pPr>
              <a:spcBef>
                <a:spcPct val="0"/>
              </a:spcBef>
            </a:pPr>
            <a:r>
              <a:rPr lang="en-US" altLang="en-US" smtClean="0"/>
              <a:t>ANSI</a:t>
            </a:r>
          </a:p>
          <a:p>
            <a:pPr>
              <a:spcBef>
                <a:spcPct val="0"/>
              </a:spcBef>
            </a:pPr>
            <a:r>
              <a:rPr lang="en-US" altLang="en-US" smtClean="0"/>
              <a:t>ASTM</a:t>
            </a:r>
          </a:p>
          <a:p>
            <a:pPr>
              <a:spcBef>
                <a:spcPct val="0"/>
              </a:spcBef>
            </a:pPr>
            <a:r>
              <a:rPr lang="en-US" altLang="en-US" smtClean="0"/>
              <a:t>NFPA</a:t>
            </a:r>
          </a:p>
          <a:p>
            <a:pPr>
              <a:spcBef>
                <a:spcPct val="0"/>
              </a:spcBef>
            </a:pPr>
            <a:r>
              <a:rPr lang="en-US" altLang="en-US" smtClean="0"/>
              <a:t>National Safety Council</a:t>
            </a:r>
          </a:p>
          <a:p>
            <a:pPr>
              <a:spcBef>
                <a:spcPct val="0"/>
              </a:spcBef>
            </a:pPr>
            <a:r>
              <a:rPr lang="en-US" altLang="en-US" smtClean="0"/>
              <a:t>MSHA</a:t>
            </a:r>
          </a:p>
          <a:p>
            <a:pPr>
              <a:spcBef>
                <a:spcPct val="0"/>
              </a:spcBef>
            </a:pPr>
            <a:r>
              <a:rPr lang="en-US" altLang="en-US" smtClean="0"/>
              <a:t>SAE</a:t>
            </a:r>
          </a:p>
          <a:p>
            <a:pPr>
              <a:spcBef>
                <a:spcPct val="0"/>
              </a:spcBef>
            </a:pPr>
            <a:r>
              <a:rPr lang="en-US" altLang="en-US" smtClean="0"/>
              <a:t>NIOSH</a:t>
            </a:r>
          </a:p>
          <a:p>
            <a:pPr>
              <a:spcBef>
                <a:spcPct val="0"/>
              </a:spcBef>
            </a:pPr>
            <a:r>
              <a:rPr lang="en-US" altLang="en-US" smtClean="0"/>
              <a:t>US Army Corps of Engineers</a:t>
            </a:r>
          </a:p>
          <a:p>
            <a:pPr>
              <a:spcBef>
                <a:spcPct val="0"/>
              </a:spcBef>
            </a:pPr>
            <a:r>
              <a:rPr lang="en-US" altLang="en-US" smtClean="0"/>
              <a:t>ACI</a:t>
            </a:r>
          </a:p>
        </p:txBody>
      </p:sp>
      <p:sp>
        <p:nvSpPr>
          <p:cNvPr id="38916" name="Slide Number Placeholder 1"/>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1D262215-0F84-4DF8-9F3C-DA3D971EDEDF}" type="slidenum">
              <a:rPr lang="en-US" altLang="en-US" sz="1200">
                <a:solidFill>
                  <a:srgbClr val="FEFEFE"/>
                </a:solidFill>
              </a:rPr>
              <a:pPr algn="l" eaLnBrk="1" hangingPunct="1"/>
              <a:t>28</a:t>
            </a:fld>
            <a:endParaRPr lang="en-US" altLang="en-US" sz="1200">
              <a:solidFill>
                <a:srgbClr val="FEFEFE"/>
              </a:solidFill>
            </a:endParaRP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en-US" altLang="en-US" smtClean="0"/>
              <a:t>Recognized Hazards - Sources</a:t>
            </a:r>
            <a:br>
              <a:rPr lang="en-US" altLang="en-US" smtClean="0"/>
            </a:br>
            <a:r>
              <a:rPr lang="en-US" altLang="en-US" smtClean="0"/>
              <a:t>Government Regulations</a:t>
            </a:r>
          </a:p>
        </p:txBody>
      </p:sp>
      <p:sp>
        <p:nvSpPr>
          <p:cNvPr id="39939" name="Rectangle 3"/>
          <p:cNvSpPr>
            <a:spLocks noGrp="1" noChangeArrowheads="1"/>
          </p:cNvSpPr>
          <p:nvPr>
            <p:ph idx="1"/>
          </p:nvPr>
        </p:nvSpPr>
        <p:spPr/>
        <p:txBody>
          <a:bodyPr/>
          <a:lstStyle/>
          <a:p>
            <a:r>
              <a:rPr lang="en-US" altLang="en-US" smtClean="0"/>
              <a:t>OSHA 1910 General Industry</a:t>
            </a:r>
          </a:p>
          <a:p>
            <a:r>
              <a:rPr lang="en-US" altLang="en-US" smtClean="0"/>
              <a:t>OSHA 1926 Construction</a:t>
            </a:r>
          </a:p>
          <a:p>
            <a:r>
              <a:rPr lang="en-US" altLang="en-US" smtClean="0"/>
              <a:t>Federal Motor Carrier Safety Regulations</a:t>
            </a:r>
          </a:p>
        </p:txBody>
      </p:sp>
      <p:sp>
        <p:nvSpPr>
          <p:cNvPr id="39940" name="Slide Number Placeholder 1"/>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0BFF695B-E6F5-43DB-AEE5-9FEFDA7F6C05}" type="slidenum">
              <a:rPr lang="en-US" altLang="en-US" sz="1200">
                <a:solidFill>
                  <a:srgbClr val="FEFEFE"/>
                </a:solidFill>
              </a:rPr>
              <a:pPr algn="l" eaLnBrk="1" hangingPunct="1"/>
              <a:t>29</a:t>
            </a:fld>
            <a:endParaRPr lang="en-US" altLang="en-US" sz="1200">
              <a:solidFill>
                <a:srgbClr val="FEFEFE"/>
              </a:solidFill>
            </a:endParaRP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rtlCol="0">
            <a:noAutofit/>
          </a:bodyPr>
          <a:lstStyle/>
          <a:p>
            <a:pPr fontAlgn="auto">
              <a:spcAft>
                <a:spcPts val="0"/>
              </a:spcAft>
              <a:defRPr/>
            </a:pPr>
            <a:r>
              <a:rPr lang="en-US" b="1" dirty="0">
                <a:solidFill>
                  <a:srgbClr val="FFFF66"/>
                </a:solidFill>
                <a:effectLst>
                  <a:outerShdw blurRad="38100" dist="38100" dir="2700000" algn="tl">
                    <a:srgbClr val="000000"/>
                  </a:outerShdw>
                </a:effectLst>
              </a:rPr>
              <a:t>      </a:t>
            </a:r>
            <a:r>
              <a:rPr lang="en-US" dirty="0" smtClean="0"/>
              <a:t>Hidden Hazards</a:t>
            </a:r>
            <a:endParaRPr lang="en-US" b="1" dirty="0">
              <a:effectLst>
                <a:outerShdw blurRad="38100" dist="38100" dir="2700000" algn="tl">
                  <a:srgbClr val="000000"/>
                </a:outerShdw>
              </a:effectLst>
            </a:endParaRPr>
          </a:p>
        </p:txBody>
      </p:sp>
      <p:pic>
        <p:nvPicPr>
          <p:cNvPr id="81924" name="Picture 4" descr="Hide-and-Seek-G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2362200"/>
            <a:ext cx="5334000" cy="36576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40964"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4FC09EDD-CF8E-4A56-81C8-250880BD27C6}" type="slidenum">
              <a:rPr lang="en-US" altLang="en-US" sz="1200">
                <a:solidFill>
                  <a:srgbClr val="FEFEFE"/>
                </a:solidFill>
              </a:rPr>
              <a:pPr algn="l" eaLnBrk="1" hangingPunct="1"/>
              <a:t>30</a:t>
            </a:fld>
            <a:endParaRPr lang="en-US" altLang="en-US" sz="1200">
              <a:solidFill>
                <a:srgbClr val="FEFEFE"/>
              </a:solidFill>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altLang="en-US" smtClean="0"/>
              <a:t>Examples of Hidden Hazards</a:t>
            </a:r>
          </a:p>
        </p:txBody>
      </p:sp>
      <p:sp>
        <p:nvSpPr>
          <p:cNvPr id="41987" name="Rectangle 3"/>
          <p:cNvSpPr>
            <a:spLocks noGrp="1" noChangeArrowheads="1"/>
          </p:cNvSpPr>
          <p:nvPr>
            <p:ph idx="1"/>
          </p:nvPr>
        </p:nvSpPr>
        <p:spPr/>
        <p:txBody>
          <a:bodyPr/>
          <a:lstStyle/>
          <a:p>
            <a:r>
              <a:rPr lang="en-US" altLang="en-US" smtClean="0"/>
              <a:t>Underground utilities</a:t>
            </a:r>
          </a:p>
          <a:p>
            <a:r>
              <a:rPr lang="en-US" altLang="en-US" smtClean="0"/>
              <a:t>Electrical wire buried in a wall</a:t>
            </a:r>
          </a:p>
          <a:p>
            <a:r>
              <a:rPr lang="en-US" altLang="en-US" smtClean="0"/>
              <a:t>Asbestos</a:t>
            </a:r>
          </a:p>
          <a:p>
            <a:r>
              <a:rPr lang="en-US" altLang="en-US" smtClean="0"/>
              <a:t>Rot/Decay of structural members</a:t>
            </a:r>
          </a:p>
          <a:p>
            <a:r>
              <a:rPr lang="en-US" altLang="en-US" smtClean="0"/>
              <a:t>Gas lines</a:t>
            </a:r>
          </a:p>
          <a:p>
            <a:r>
              <a:rPr lang="en-US" altLang="en-US" smtClean="0"/>
              <a:t>Any hazard uncovered during project execution</a:t>
            </a:r>
          </a:p>
          <a:p>
            <a:endParaRPr lang="en-US" altLang="en-US" smtClean="0"/>
          </a:p>
        </p:txBody>
      </p:sp>
      <p:sp>
        <p:nvSpPr>
          <p:cNvPr id="41988" name="Slide Number Placeholder 1"/>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C473AD6E-2CC8-4EB0-8373-7B5D532B4106}" type="slidenum">
              <a:rPr lang="en-US" altLang="en-US" sz="1200">
                <a:solidFill>
                  <a:srgbClr val="FEFEFE"/>
                </a:solidFill>
              </a:rPr>
              <a:pPr algn="l" eaLnBrk="1" hangingPunct="1"/>
              <a:t>31</a:t>
            </a:fld>
            <a:endParaRPr lang="en-US" altLang="en-US" sz="1200">
              <a:solidFill>
                <a:srgbClr val="FEFEFE"/>
              </a:solidFill>
            </a:endParaRP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p:txBody>
          <a:bodyPr rtlCol="0">
            <a:noAutofit/>
          </a:bodyPr>
          <a:lstStyle/>
          <a:p>
            <a:pPr fontAlgn="auto">
              <a:spcAft>
                <a:spcPts val="0"/>
              </a:spcAft>
              <a:defRPr/>
            </a:pPr>
            <a:r>
              <a:rPr lang="en-US" dirty="0" smtClean="0"/>
              <a:t>”What If” Analysis</a:t>
            </a:r>
            <a:endParaRPr lang="en-US" b="1" dirty="0">
              <a:effectLst>
                <a:outerShdw blurRad="38100" dist="38100" dir="2700000" algn="tl">
                  <a:srgbClr val="000000"/>
                </a:outerShdw>
              </a:effectLst>
            </a:endParaRPr>
          </a:p>
        </p:txBody>
      </p:sp>
      <p:pic>
        <p:nvPicPr>
          <p:cNvPr id="43011" name="Picture 4" descr="Imagine_if_thoug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8400" y="1981200"/>
            <a:ext cx="4572000" cy="396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2"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52711D68-C010-4EA0-96D0-059E84E891E4}" type="slidenum">
              <a:rPr lang="en-US" altLang="en-US" sz="1200">
                <a:solidFill>
                  <a:srgbClr val="FEFEFE"/>
                </a:solidFill>
              </a:rPr>
              <a:pPr algn="l" eaLnBrk="1" hangingPunct="1"/>
              <a:t>32</a:t>
            </a:fld>
            <a:endParaRPr lang="en-US" altLang="en-US" sz="1200">
              <a:solidFill>
                <a:srgbClr val="FEFEFE"/>
              </a:solidFill>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US" altLang="en-US" smtClean="0"/>
              <a:t>Hidden Hazards -”What If” Analysis</a:t>
            </a:r>
          </a:p>
        </p:txBody>
      </p:sp>
      <p:sp>
        <p:nvSpPr>
          <p:cNvPr id="44035" name="Rectangle 3"/>
          <p:cNvSpPr>
            <a:spLocks noGrp="1" noChangeArrowheads="1"/>
          </p:cNvSpPr>
          <p:nvPr>
            <p:ph idx="1"/>
          </p:nvPr>
        </p:nvSpPr>
        <p:spPr/>
        <p:txBody>
          <a:bodyPr/>
          <a:lstStyle/>
          <a:p>
            <a:r>
              <a:rPr lang="en-US" altLang="en-US" smtClean="0"/>
              <a:t>A “What If” analysis is a structured brainstorming methods of uncovering hidden hazards</a:t>
            </a:r>
          </a:p>
          <a:p>
            <a:r>
              <a:rPr lang="en-US" altLang="en-US" smtClean="0"/>
              <a:t>Select the  boundaries of the review</a:t>
            </a:r>
          </a:p>
          <a:p>
            <a:pPr>
              <a:buFont typeface="Wingdings" panose="05000000000000000000" pitchFamily="2" charset="2"/>
              <a:buNone/>
            </a:pPr>
            <a:r>
              <a:rPr lang="en-US" altLang="en-US" smtClean="0"/>
              <a:t>   and assemble an experienced team</a:t>
            </a:r>
          </a:p>
          <a:p>
            <a:r>
              <a:rPr lang="en-US" altLang="en-US" smtClean="0"/>
              <a:t>Gather information-video tapes of operation, design documents, maintenance procedures, etc.</a:t>
            </a:r>
          </a:p>
        </p:txBody>
      </p:sp>
      <p:sp>
        <p:nvSpPr>
          <p:cNvPr id="44036" name="Slide Number Placeholder 1"/>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F5D4FA43-FC76-48D3-8008-B03D900AABAA}" type="slidenum">
              <a:rPr lang="en-US" altLang="en-US" sz="1200">
                <a:solidFill>
                  <a:srgbClr val="FEFEFE"/>
                </a:solidFill>
              </a:rPr>
              <a:pPr algn="l" eaLnBrk="1" hangingPunct="1"/>
              <a:t>33</a:t>
            </a:fld>
            <a:endParaRPr lang="en-US" altLang="en-US" sz="1200">
              <a:solidFill>
                <a:srgbClr val="FEFEFE"/>
              </a:solidFill>
            </a:endParaRP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altLang="en-US" smtClean="0"/>
              <a:t>“What If” Situation Questions</a:t>
            </a:r>
          </a:p>
        </p:txBody>
      </p:sp>
      <p:sp>
        <p:nvSpPr>
          <p:cNvPr id="45059" name="Rectangle 3"/>
          <p:cNvSpPr>
            <a:spLocks noGrp="1" noChangeArrowheads="1"/>
          </p:cNvSpPr>
          <p:nvPr>
            <p:ph idx="1"/>
          </p:nvPr>
        </p:nvSpPr>
        <p:spPr/>
        <p:txBody>
          <a:bodyPr/>
          <a:lstStyle/>
          <a:p>
            <a:r>
              <a:rPr lang="en-US" altLang="en-US" smtClean="0"/>
              <a:t>Failure to follow procedures</a:t>
            </a:r>
          </a:p>
          <a:p>
            <a:r>
              <a:rPr lang="en-US" altLang="en-US" smtClean="0"/>
              <a:t>Procedures  are followed, but are incorrect</a:t>
            </a:r>
          </a:p>
          <a:p>
            <a:r>
              <a:rPr lang="en-US" altLang="en-US" smtClean="0"/>
              <a:t>Equipment failure</a:t>
            </a:r>
          </a:p>
          <a:p>
            <a:r>
              <a:rPr lang="en-US" altLang="en-US" smtClean="0"/>
              <a:t>Utility failure</a:t>
            </a:r>
          </a:p>
          <a:p>
            <a:r>
              <a:rPr lang="en-US" altLang="en-US" smtClean="0"/>
              <a:t>Weather</a:t>
            </a:r>
          </a:p>
          <a:p>
            <a:r>
              <a:rPr lang="en-US" altLang="en-US" smtClean="0"/>
              <a:t>Operator not trained</a:t>
            </a:r>
          </a:p>
          <a:p>
            <a:pPr>
              <a:buFont typeface="Wingdings" panose="05000000000000000000" pitchFamily="2" charset="2"/>
              <a:buNone/>
            </a:pPr>
            <a:endParaRPr lang="en-US" altLang="en-US" smtClean="0"/>
          </a:p>
        </p:txBody>
      </p:sp>
      <p:sp>
        <p:nvSpPr>
          <p:cNvPr id="45060" name="Slide Number Placeholder 1"/>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027F80CE-D347-48F5-9C9E-6A2110045EF6}" type="slidenum">
              <a:rPr lang="en-US" altLang="en-US" sz="1200">
                <a:solidFill>
                  <a:srgbClr val="FEFEFE"/>
                </a:solidFill>
              </a:rPr>
              <a:pPr algn="l" eaLnBrk="1" hangingPunct="1"/>
              <a:t>34</a:t>
            </a:fld>
            <a:endParaRPr lang="en-US" altLang="en-US" sz="1200">
              <a:solidFill>
                <a:srgbClr val="FEFEFE"/>
              </a:solidFill>
            </a:endParaRP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990600" y="728663"/>
            <a:ext cx="7594600" cy="1143000"/>
          </a:xfrm>
        </p:spPr>
        <p:txBody>
          <a:bodyPr/>
          <a:lstStyle/>
          <a:p>
            <a:r>
              <a:rPr lang="en-US" altLang="en-US" smtClean="0"/>
              <a:t>“What if” Analysis  Template</a:t>
            </a:r>
          </a:p>
        </p:txBody>
      </p:sp>
      <p:sp>
        <p:nvSpPr>
          <p:cNvPr id="46083" name="Slide Number Placeholder 1"/>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5BB95506-A5A3-4CD8-AE31-AB202BB1E6EF}" type="slidenum">
              <a:rPr lang="en-US" altLang="en-US" sz="1200">
                <a:solidFill>
                  <a:srgbClr val="FEFEFE"/>
                </a:solidFill>
              </a:rPr>
              <a:pPr algn="l" eaLnBrk="1" hangingPunct="1"/>
              <a:t>35</a:t>
            </a:fld>
            <a:endParaRPr lang="en-US" altLang="en-US" sz="1200">
              <a:solidFill>
                <a:srgbClr val="FEFEFE"/>
              </a:solidFill>
            </a:endParaRPr>
          </a:p>
        </p:txBody>
      </p:sp>
      <p:graphicFrame>
        <p:nvGraphicFramePr>
          <p:cNvPr id="4" name="Table 3"/>
          <p:cNvGraphicFramePr>
            <a:graphicFrameLocks noGrp="1"/>
          </p:cNvGraphicFramePr>
          <p:nvPr/>
        </p:nvGraphicFramePr>
        <p:xfrm>
          <a:off x="609600" y="2022475"/>
          <a:ext cx="8001000" cy="4257675"/>
        </p:xfrm>
        <a:graphic>
          <a:graphicData uri="http://schemas.openxmlformats.org/drawingml/2006/table">
            <a:tbl>
              <a:tblPr firstRow="1" bandRow="1">
                <a:tableStyleId>{5940675A-B579-460E-94D1-54222C63F5DA}</a:tableStyleId>
              </a:tblPr>
              <a:tblGrid>
                <a:gridCol w="1295400">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gridCol w="1371600">
                  <a:extLst>
                    <a:ext uri="{9D8B030D-6E8A-4147-A177-3AD203B41FA5}">
                      <a16:colId xmlns:a16="http://schemas.microsoft.com/office/drawing/2014/main" val="20002"/>
                    </a:ext>
                  </a:extLst>
                </a:gridCol>
                <a:gridCol w="1752600">
                  <a:extLst>
                    <a:ext uri="{9D8B030D-6E8A-4147-A177-3AD203B41FA5}">
                      <a16:colId xmlns:a16="http://schemas.microsoft.com/office/drawing/2014/main" val="20003"/>
                    </a:ext>
                  </a:extLst>
                </a:gridCol>
                <a:gridCol w="2209800">
                  <a:extLst>
                    <a:ext uri="{9D8B030D-6E8A-4147-A177-3AD203B41FA5}">
                      <a16:colId xmlns:a16="http://schemas.microsoft.com/office/drawing/2014/main" val="20004"/>
                    </a:ext>
                  </a:extLst>
                </a:gridCol>
              </a:tblGrid>
              <a:tr h="685144">
                <a:tc>
                  <a:txBody>
                    <a:bodyPr/>
                    <a:lstStyle/>
                    <a:p>
                      <a:pPr algn="ctr"/>
                      <a:r>
                        <a:rPr lang="en-US" sz="1600" dirty="0" smtClean="0"/>
                        <a:t>What if?</a:t>
                      </a:r>
                      <a:endParaRPr lang="en-US" sz="1600" dirty="0"/>
                    </a:p>
                  </a:txBody>
                  <a:tcPr marT="45710" marB="45710"/>
                </a:tc>
                <a:tc>
                  <a:txBody>
                    <a:bodyPr/>
                    <a:lstStyle/>
                    <a:p>
                      <a:pPr algn="ctr"/>
                      <a:r>
                        <a:rPr lang="en-US" sz="1600" dirty="0" smtClean="0"/>
                        <a:t>Answer</a:t>
                      </a:r>
                      <a:endParaRPr lang="en-US" sz="1600" dirty="0"/>
                    </a:p>
                  </a:txBody>
                  <a:tcPr marT="45710" marB="45710"/>
                </a:tc>
                <a:tc>
                  <a:txBody>
                    <a:bodyPr/>
                    <a:lstStyle/>
                    <a:p>
                      <a:pPr algn="ctr"/>
                      <a:r>
                        <a:rPr lang="en-US" sz="1600" dirty="0" smtClean="0"/>
                        <a:t>Likelihood</a:t>
                      </a:r>
                      <a:endParaRPr lang="en-US" sz="1600" dirty="0"/>
                    </a:p>
                  </a:txBody>
                  <a:tcPr marT="45710" marB="45710"/>
                </a:tc>
                <a:tc>
                  <a:txBody>
                    <a:bodyPr/>
                    <a:lstStyle/>
                    <a:p>
                      <a:pPr algn="ctr"/>
                      <a:r>
                        <a:rPr lang="en-US" sz="1600" dirty="0" smtClean="0"/>
                        <a:t>Consequences</a:t>
                      </a:r>
                      <a:endParaRPr lang="en-US" sz="1600" dirty="0"/>
                    </a:p>
                  </a:txBody>
                  <a:tcPr marT="45710" marB="45710"/>
                </a:tc>
                <a:tc>
                  <a:txBody>
                    <a:bodyPr/>
                    <a:lstStyle/>
                    <a:p>
                      <a:pPr algn="ctr"/>
                      <a:r>
                        <a:rPr lang="en-US" sz="1600" dirty="0" smtClean="0"/>
                        <a:t>Recommendations</a:t>
                      </a:r>
                      <a:endParaRPr lang="en-US" sz="1600" dirty="0"/>
                    </a:p>
                  </a:txBody>
                  <a:tcPr marT="45710" marB="45710"/>
                </a:tc>
                <a:extLst>
                  <a:ext uri="{0D108BD9-81ED-4DB2-BD59-A6C34878D82A}">
                    <a16:rowId xmlns:a16="http://schemas.microsoft.com/office/drawing/2014/main" val="10000"/>
                  </a:ext>
                </a:extLst>
              </a:tr>
              <a:tr h="396948">
                <a:tc>
                  <a:txBody>
                    <a:bodyPr/>
                    <a:lstStyle/>
                    <a:p>
                      <a:endParaRPr lang="en-US" sz="1800" dirty="0"/>
                    </a:p>
                  </a:txBody>
                  <a:tcPr marT="45710" marB="45710"/>
                </a:tc>
                <a:tc>
                  <a:txBody>
                    <a:bodyPr/>
                    <a:lstStyle/>
                    <a:p>
                      <a:endParaRPr lang="en-US" sz="1800"/>
                    </a:p>
                  </a:txBody>
                  <a:tcPr marT="45710" marB="45710"/>
                </a:tc>
                <a:tc>
                  <a:txBody>
                    <a:bodyPr/>
                    <a:lstStyle/>
                    <a:p>
                      <a:endParaRPr lang="en-US" sz="1800"/>
                    </a:p>
                  </a:txBody>
                  <a:tcPr marT="45710" marB="45710"/>
                </a:tc>
                <a:tc>
                  <a:txBody>
                    <a:bodyPr/>
                    <a:lstStyle/>
                    <a:p>
                      <a:endParaRPr lang="en-US" sz="1800"/>
                    </a:p>
                  </a:txBody>
                  <a:tcPr marT="45710" marB="45710"/>
                </a:tc>
                <a:tc>
                  <a:txBody>
                    <a:bodyPr/>
                    <a:lstStyle/>
                    <a:p>
                      <a:endParaRPr lang="en-US" sz="1800"/>
                    </a:p>
                  </a:txBody>
                  <a:tcPr marT="45710" marB="45710"/>
                </a:tc>
                <a:extLst>
                  <a:ext uri="{0D108BD9-81ED-4DB2-BD59-A6C34878D82A}">
                    <a16:rowId xmlns:a16="http://schemas.microsoft.com/office/drawing/2014/main" val="10001"/>
                  </a:ext>
                </a:extLst>
              </a:tr>
              <a:tr h="396948">
                <a:tc>
                  <a:txBody>
                    <a:bodyPr/>
                    <a:lstStyle/>
                    <a:p>
                      <a:endParaRPr lang="en-US" sz="1800"/>
                    </a:p>
                  </a:txBody>
                  <a:tcPr marT="45710" marB="45710"/>
                </a:tc>
                <a:tc>
                  <a:txBody>
                    <a:bodyPr/>
                    <a:lstStyle/>
                    <a:p>
                      <a:endParaRPr lang="en-US" sz="1800"/>
                    </a:p>
                  </a:txBody>
                  <a:tcPr marT="45710" marB="45710"/>
                </a:tc>
                <a:tc>
                  <a:txBody>
                    <a:bodyPr/>
                    <a:lstStyle/>
                    <a:p>
                      <a:endParaRPr lang="en-US" sz="1800"/>
                    </a:p>
                  </a:txBody>
                  <a:tcPr marT="45710" marB="45710"/>
                </a:tc>
                <a:tc>
                  <a:txBody>
                    <a:bodyPr/>
                    <a:lstStyle/>
                    <a:p>
                      <a:endParaRPr lang="en-US" sz="1800"/>
                    </a:p>
                  </a:txBody>
                  <a:tcPr marT="45710" marB="45710"/>
                </a:tc>
                <a:tc>
                  <a:txBody>
                    <a:bodyPr/>
                    <a:lstStyle/>
                    <a:p>
                      <a:endParaRPr lang="en-US" sz="1800"/>
                    </a:p>
                  </a:txBody>
                  <a:tcPr marT="45710" marB="45710"/>
                </a:tc>
                <a:extLst>
                  <a:ext uri="{0D108BD9-81ED-4DB2-BD59-A6C34878D82A}">
                    <a16:rowId xmlns:a16="http://schemas.microsoft.com/office/drawing/2014/main" val="10002"/>
                  </a:ext>
                </a:extLst>
              </a:tr>
              <a:tr h="396948">
                <a:tc>
                  <a:txBody>
                    <a:bodyPr/>
                    <a:lstStyle/>
                    <a:p>
                      <a:endParaRPr lang="en-US" sz="1800"/>
                    </a:p>
                  </a:txBody>
                  <a:tcPr marT="45710" marB="45710"/>
                </a:tc>
                <a:tc>
                  <a:txBody>
                    <a:bodyPr/>
                    <a:lstStyle/>
                    <a:p>
                      <a:endParaRPr lang="en-US" sz="1800"/>
                    </a:p>
                  </a:txBody>
                  <a:tcPr marT="45710" marB="45710"/>
                </a:tc>
                <a:tc>
                  <a:txBody>
                    <a:bodyPr/>
                    <a:lstStyle/>
                    <a:p>
                      <a:endParaRPr lang="en-US" sz="1800"/>
                    </a:p>
                  </a:txBody>
                  <a:tcPr marT="45710" marB="45710"/>
                </a:tc>
                <a:tc>
                  <a:txBody>
                    <a:bodyPr/>
                    <a:lstStyle/>
                    <a:p>
                      <a:endParaRPr lang="en-US" sz="1800"/>
                    </a:p>
                  </a:txBody>
                  <a:tcPr marT="45710" marB="45710"/>
                </a:tc>
                <a:tc>
                  <a:txBody>
                    <a:bodyPr/>
                    <a:lstStyle/>
                    <a:p>
                      <a:endParaRPr lang="en-US" sz="1800"/>
                    </a:p>
                  </a:txBody>
                  <a:tcPr marT="45710" marB="45710"/>
                </a:tc>
                <a:extLst>
                  <a:ext uri="{0D108BD9-81ED-4DB2-BD59-A6C34878D82A}">
                    <a16:rowId xmlns:a16="http://schemas.microsoft.com/office/drawing/2014/main" val="10003"/>
                  </a:ext>
                </a:extLst>
              </a:tr>
              <a:tr h="396948">
                <a:tc>
                  <a:txBody>
                    <a:bodyPr/>
                    <a:lstStyle/>
                    <a:p>
                      <a:endParaRPr lang="en-US" sz="1800"/>
                    </a:p>
                  </a:txBody>
                  <a:tcPr marT="45710" marB="45710"/>
                </a:tc>
                <a:tc>
                  <a:txBody>
                    <a:bodyPr/>
                    <a:lstStyle/>
                    <a:p>
                      <a:endParaRPr lang="en-US" sz="1800"/>
                    </a:p>
                  </a:txBody>
                  <a:tcPr marT="45710" marB="45710"/>
                </a:tc>
                <a:tc>
                  <a:txBody>
                    <a:bodyPr/>
                    <a:lstStyle/>
                    <a:p>
                      <a:endParaRPr lang="en-US" sz="1800"/>
                    </a:p>
                  </a:txBody>
                  <a:tcPr marT="45710" marB="45710"/>
                </a:tc>
                <a:tc>
                  <a:txBody>
                    <a:bodyPr/>
                    <a:lstStyle/>
                    <a:p>
                      <a:endParaRPr lang="en-US" sz="1800"/>
                    </a:p>
                  </a:txBody>
                  <a:tcPr marT="45710" marB="45710"/>
                </a:tc>
                <a:tc>
                  <a:txBody>
                    <a:bodyPr/>
                    <a:lstStyle/>
                    <a:p>
                      <a:endParaRPr lang="en-US" sz="1800"/>
                    </a:p>
                  </a:txBody>
                  <a:tcPr marT="45710" marB="45710"/>
                </a:tc>
                <a:extLst>
                  <a:ext uri="{0D108BD9-81ED-4DB2-BD59-A6C34878D82A}">
                    <a16:rowId xmlns:a16="http://schemas.microsoft.com/office/drawing/2014/main" val="10004"/>
                  </a:ext>
                </a:extLst>
              </a:tr>
              <a:tr h="396948">
                <a:tc>
                  <a:txBody>
                    <a:bodyPr/>
                    <a:lstStyle/>
                    <a:p>
                      <a:endParaRPr lang="en-US" sz="1800"/>
                    </a:p>
                  </a:txBody>
                  <a:tcPr marT="45710" marB="45710"/>
                </a:tc>
                <a:tc>
                  <a:txBody>
                    <a:bodyPr/>
                    <a:lstStyle/>
                    <a:p>
                      <a:endParaRPr lang="en-US" sz="1800"/>
                    </a:p>
                  </a:txBody>
                  <a:tcPr marT="45710" marB="45710"/>
                </a:tc>
                <a:tc>
                  <a:txBody>
                    <a:bodyPr/>
                    <a:lstStyle/>
                    <a:p>
                      <a:endParaRPr lang="en-US" sz="1800"/>
                    </a:p>
                  </a:txBody>
                  <a:tcPr marT="45710" marB="45710"/>
                </a:tc>
                <a:tc>
                  <a:txBody>
                    <a:bodyPr/>
                    <a:lstStyle/>
                    <a:p>
                      <a:endParaRPr lang="en-US" sz="1800"/>
                    </a:p>
                  </a:txBody>
                  <a:tcPr marT="45710" marB="45710"/>
                </a:tc>
                <a:tc>
                  <a:txBody>
                    <a:bodyPr/>
                    <a:lstStyle/>
                    <a:p>
                      <a:endParaRPr lang="en-US" sz="1800"/>
                    </a:p>
                  </a:txBody>
                  <a:tcPr marT="45710" marB="45710"/>
                </a:tc>
                <a:extLst>
                  <a:ext uri="{0D108BD9-81ED-4DB2-BD59-A6C34878D82A}">
                    <a16:rowId xmlns:a16="http://schemas.microsoft.com/office/drawing/2014/main" val="10005"/>
                  </a:ext>
                </a:extLst>
              </a:tr>
              <a:tr h="396948">
                <a:tc>
                  <a:txBody>
                    <a:bodyPr/>
                    <a:lstStyle/>
                    <a:p>
                      <a:endParaRPr lang="en-US" sz="1800"/>
                    </a:p>
                  </a:txBody>
                  <a:tcPr marT="45710" marB="45710"/>
                </a:tc>
                <a:tc>
                  <a:txBody>
                    <a:bodyPr/>
                    <a:lstStyle/>
                    <a:p>
                      <a:endParaRPr lang="en-US" sz="1800"/>
                    </a:p>
                  </a:txBody>
                  <a:tcPr marT="45710" marB="45710"/>
                </a:tc>
                <a:tc>
                  <a:txBody>
                    <a:bodyPr/>
                    <a:lstStyle/>
                    <a:p>
                      <a:endParaRPr lang="en-US" sz="1800"/>
                    </a:p>
                  </a:txBody>
                  <a:tcPr marT="45710" marB="45710"/>
                </a:tc>
                <a:tc>
                  <a:txBody>
                    <a:bodyPr/>
                    <a:lstStyle/>
                    <a:p>
                      <a:endParaRPr lang="en-US" sz="1800"/>
                    </a:p>
                  </a:txBody>
                  <a:tcPr marT="45710" marB="45710"/>
                </a:tc>
                <a:tc>
                  <a:txBody>
                    <a:bodyPr/>
                    <a:lstStyle/>
                    <a:p>
                      <a:endParaRPr lang="en-US" sz="1800"/>
                    </a:p>
                  </a:txBody>
                  <a:tcPr marT="45710" marB="45710"/>
                </a:tc>
                <a:extLst>
                  <a:ext uri="{0D108BD9-81ED-4DB2-BD59-A6C34878D82A}">
                    <a16:rowId xmlns:a16="http://schemas.microsoft.com/office/drawing/2014/main" val="10006"/>
                  </a:ext>
                </a:extLst>
              </a:tr>
              <a:tr h="396948">
                <a:tc>
                  <a:txBody>
                    <a:bodyPr/>
                    <a:lstStyle/>
                    <a:p>
                      <a:endParaRPr lang="en-US" sz="1800" dirty="0"/>
                    </a:p>
                  </a:txBody>
                  <a:tcPr marT="45710" marB="45710"/>
                </a:tc>
                <a:tc>
                  <a:txBody>
                    <a:bodyPr/>
                    <a:lstStyle/>
                    <a:p>
                      <a:endParaRPr lang="en-US" sz="1800"/>
                    </a:p>
                  </a:txBody>
                  <a:tcPr marT="45710" marB="45710"/>
                </a:tc>
                <a:tc>
                  <a:txBody>
                    <a:bodyPr/>
                    <a:lstStyle/>
                    <a:p>
                      <a:endParaRPr lang="en-US" sz="1800"/>
                    </a:p>
                  </a:txBody>
                  <a:tcPr marT="45710" marB="45710"/>
                </a:tc>
                <a:tc>
                  <a:txBody>
                    <a:bodyPr/>
                    <a:lstStyle/>
                    <a:p>
                      <a:endParaRPr lang="en-US" sz="1800"/>
                    </a:p>
                  </a:txBody>
                  <a:tcPr marT="45710" marB="45710"/>
                </a:tc>
                <a:tc>
                  <a:txBody>
                    <a:bodyPr/>
                    <a:lstStyle/>
                    <a:p>
                      <a:endParaRPr lang="en-US" sz="1800" dirty="0"/>
                    </a:p>
                  </a:txBody>
                  <a:tcPr marT="45710" marB="45710"/>
                </a:tc>
                <a:extLst>
                  <a:ext uri="{0D108BD9-81ED-4DB2-BD59-A6C34878D82A}">
                    <a16:rowId xmlns:a16="http://schemas.microsoft.com/office/drawing/2014/main" val="10007"/>
                  </a:ext>
                </a:extLst>
              </a:tr>
              <a:tr h="396948">
                <a:tc>
                  <a:txBody>
                    <a:bodyPr/>
                    <a:lstStyle/>
                    <a:p>
                      <a:endParaRPr lang="en-US" sz="1800" dirty="0"/>
                    </a:p>
                  </a:txBody>
                  <a:tcPr marT="45710" marB="45710"/>
                </a:tc>
                <a:tc>
                  <a:txBody>
                    <a:bodyPr/>
                    <a:lstStyle/>
                    <a:p>
                      <a:endParaRPr lang="en-US" sz="1800" dirty="0"/>
                    </a:p>
                  </a:txBody>
                  <a:tcPr marT="45710" marB="45710"/>
                </a:tc>
                <a:tc>
                  <a:txBody>
                    <a:bodyPr/>
                    <a:lstStyle/>
                    <a:p>
                      <a:endParaRPr lang="en-US" sz="1800" dirty="0"/>
                    </a:p>
                  </a:txBody>
                  <a:tcPr marT="45710" marB="45710"/>
                </a:tc>
                <a:tc>
                  <a:txBody>
                    <a:bodyPr/>
                    <a:lstStyle/>
                    <a:p>
                      <a:endParaRPr lang="en-US" sz="1800" dirty="0"/>
                    </a:p>
                  </a:txBody>
                  <a:tcPr marT="45710" marB="45710"/>
                </a:tc>
                <a:tc>
                  <a:txBody>
                    <a:bodyPr/>
                    <a:lstStyle/>
                    <a:p>
                      <a:endParaRPr lang="en-US" sz="1800" dirty="0"/>
                    </a:p>
                  </a:txBody>
                  <a:tcPr marT="45710" marB="45710"/>
                </a:tc>
                <a:extLst>
                  <a:ext uri="{0D108BD9-81ED-4DB2-BD59-A6C34878D82A}">
                    <a16:rowId xmlns:a16="http://schemas.microsoft.com/office/drawing/2014/main" val="10008"/>
                  </a:ext>
                </a:extLst>
              </a:tr>
              <a:tr h="396948">
                <a:tc>
                  <a:txBody>
                    <a:bodyPr/>
                    <a:lstStyle/>
                    <a:p>
                      <a:endParaRPr lang="en-US" sz="1800" dirty="0"/>
                    </a:p>
                  </a:txBody>
                  <a:tcPr marT="45710" marB="45710"/>
                </a:tc>
                <a:tc>
                  <a:txBody>
                    <a:bodyPr/>
                    <a:lstStyle/>
                    <a:p>
                      <a:endParaRPr lang="en-US" sz="1800" dirty="0"/>
                    </a:p>
                  </a:txBody>
                  <a:tcPr marT="45710" marB="45710"/>
                </a:tc>
                <a:tc>
                  <a:txBody>
                    <a:bodyPr/>
                    <a:lstStyle/>
                    <a:p>
                      <a:endParaRPr lang="en-US" sz="1800" dirty="0"/>
                    </a:p>
                  </a:txBody>
                  <a:tcPr marT="45710" marB="45710"/>
                </a:tc>
                <a:tc>
                  <a:txBody>
                    <a:bodyPr/>
                    <a:lstStyle/>
                    <a:p>
                      <a:endParaRPr lang="en-US" sz="1800" dirty="0"/>
                    </a:p>
                  </a:txBody>
                  <a:tcPr marT="45710" marB="45710"/>
                </a:tc>
                <a:tc>
                  <a:txBody>
                    <a:bodyPr/>
                    <a:lstStyle/>
                    <a:p>
                      <a:endParaRPr lang="en-US" sz="1800" dirty="0"/>
                    </a:p>
                  </a:txBody>
                  <a:tcPr marT="45710" marB="45710"/>
                </a:tc>
                <a:extLst>
                  <a:ext uri="{0D108BD9-81ED-4DB2-BD59-A6C34878D82A}">
                    <a16:rowId xmlns:a16="http://schemas.microsoft.com/office/drawing/2014/main" val="10009"/>
                  </a:ext>
                </a:extLst>
              </a:tr>
            </a:tbl>
          </a:graphicData>
        </a:graphic>
      </p:graphicFrame>
    </p:spTree>
  </p:cSld>
  <p:clrMapOvr>
    <a:masterClrMapping/>
  </p:clrMapOvr>
  <p:transition spd="slow"/>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altLang="en-US" smtClean="0"/>
              <a:t>Hidden Hazards -”What If” Analysis Example</a:t>
            </a:r>
          </a:p>
        </p:txBody>
      </p:sp>
      <p:sp>
        <p:nvSpPr>
          <p:cNvPr id="47107" name="Rectangle 3"/>
          <p:cNvSpPr>
            <a:spLocks noGrp="1" noChangeArrowheads="1"/>
          </p:cNvSpPr>
          <p:nvPr>
            <p:ph idx="1"/>
          </p:nvPr>
        </p:nvSpPr>
        <p:spPr>
          <a:xfrm>
            <a:off x="1042988" y="2324100"/>
            <a:ext cx="7491412" cy="3508375"/>
          </a:xfrm>
        </p:spPr>
        <p:txBody>
          <a:bodyPr/>
          <a:lstStyle/>
          <a:p>
            <a:pPr>
              <a:lnSpc>
                <a:spcPct val="80000"/>
              </a:lnSpc>
              <a:buFont typeface="Wingdings" panose="05000000000000000000" pitchFamily="2" charset="2"/>
              <a:buNone/>
            </a:pPr>
            <a:r>
              <a:rPr lang="en-US" altLang="en-US" sz="1800" b="1" smtClean="0"/>
              <a:t>Highway Construction Project-</a:t>
            </a:r>
          </a:p>
          <a:p>
            <a:pPr>
              <a:lnSpc>
                <a:spcPct val="120000"/>
              </a:lnSpc>
              <a:spcBef>
                <a:spcPct val="0"/>
              </a:spcBef>
            </a:pPr>
            <a:r>
              <a:rPr lang="en-US" altLang="en-US" sz="1800" smtClean="0"/>
              <a:t>What if workers have to access drains? Are drains a possible confined space?</a:t>
            </a:r>
          </a:p>
          <a:p>
            <a:pPr>
              <a:lnSpc>
                <a:spcPct val="120000"/>
              </a:lnSpc>
              <a:spcBef>
                <a:spcPct val="0"/>
              </a:spcBef>
            </a:pPr>
            <a:r>
              <a:rPr lang="en-US" altLang="en-US" sz="1800" smtClean="0"/>
              <a:t>What about the power lines? Will equipment be operating near power lines?</a:t>
            </a:r>
          </a:p>
          <a:p>
            <a:pPr>
              <a:lnSpc>
                <a:spcPct val="120000"/>
              </a:lnSpc>
              <a:spcBef>
                <a:spcPct val="0"/>
              </a:spcBef>
            </a:pPr>
            <a:r>
              <a:rPr lang="en-US" altLang="en-US" sz="1800" smtClean="0"/>
              <a:t>What about worker/public injury from traffic accidents? Do trucks have enough turning space? Is there signage/barriers to re-direct pedestrians?</a:t>
            </a:r>
          </a:p>
          <a:p>
            <a:pPr>
              <a:lnSpc>
                <a:spcPct val="120000"/>
              </a:lnSpc>
              <a:spcBef>
                <a:spcPct val="0"/>
              </a:spcBef>
            </a:pPr>
            <a:r>
              <a:rPr lang="en-US" altLang="en-US" sz="1800" smtClean="0"/>
              <a:t>Will construction vehicles have enough shoulder space to stop on road</a:t>
            </a:r>
          </a:p>
          <a:p>
            <a:pPr>
              <a:lnSpc>
                <a:spcPct val="120000"/>
              </a:lnSpc>
              <a:spcBef>
                <a:spcPct val="0"/>
              </a:spcBef>
            </a:pPr>
            <a:r>
              <a:rPr lang="en-US" altLang="en-US" sz="1800" smtClean="0"/>
              <a:t>What if worker attempts to manually pick up drain covers? Are they lightweight? Do they have handles? </a:t>
            </a:r>
          </a:p>
        </p:txBody>
      </p:sp>
      <p:sp>
        <p:nvSpPr>
          <p:cNvPr id="47108" name="Slide Number Placeholder 1"/>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974F955F-A6C6-4A0F-8E7D-AF931B308D57}" type="slidenum">
              <a:rPr lang="en-US" altLang="en-US" sz="1200">
                <a:solidFill>
                  <a:srgbClr val="FEFEFE"/>
                </a:solidFill>
              </a:rPr>
              <a:pPr algn="l" eaLnBrk="1" hangingPunct="1"/>
              <a:t>36</a:t>
            </a:fld>
            <a:endParaRPr lang="en-US" altLang="en-US" sz="1200">
              <a:solidFill>
                <a:srgbClr val="FEFEFE"/>
              </a:solidFill>
            </a:endParaRP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1042988" y="1027113"/>
            <a:ext cx="7491412" cy="1143000"/>
          </a:xfrm>
        </p:spPr>
        <p:txBody>
          <a:bodyPr/>
          <a:lstStyle/>
          <a:p>
            <a:r>
              <a:rPr lang="en-US" altLang="en-US" smtClean="0"/>
              <a:t>Hidden Hazards - Other Methods</a:t>
            </a:r>
          </a:p>
        </p:txBody>
      </p:sp>
      <p:sp>
        <p:nvSpPr>
          <p:cNvPr id="48131" name="Rectangle 3"/>
          <p:cNvSpPr>
            <a:spLocks noGrp="1" noChangeArrowheads="1"/>
          </p:cNvSpPr>
          <p:nvPr>
            <p:ph idx="1"/>
          </p:nvPr>
        </p:nvSpPr>
        <p:spPr>
          <a:xfrm>
            <a:off x="1042988" y="2324100"/>
            <a:ext cx="7415212" cy="3508375"/>
          </a:xfrm>
        </p:spPr>
        <p:txBody>
          <a:bodyPr/>
          <a:lstStyle/>
          <a:p>
            <a:r>
              <a:rPr lang="en-US" altLang="en-US" smtClean="0"/>
              <a:t>Fault Tree Analysis</a:t>
            </a:r>
          </a:p>
          <a:p>
            <a:r>
              <a:rPr lang="en-US" altLang="en-US" smtClean="0"/>
              <a:t>Design Check Lists</a:t>
            </a:r>
          </a:p>
          <a:p>
            <a:r>
              <a:rPr lang="en-US" altLang="en-US" smtClean="0"/>
              <a:t>Plan review, if your gut feeling tells you that something is unsafe, it probably is.</a:t>
            </a:r>
          </a:p>
          <a:p>
            <a:r>
              <a:rPr lang="en-US" altLang="en-US" smtClean="0"/>
              <a:t>Read case studies on construction accidents</a:t>
            </a:r>
          </a:p>
          <a:p>
            <a:r>
              <a:rPr lang="en-US" altLang="en-US" smtClean="0"/>
              <a:t>“Fatal Facts”</a:t>
            </a:r>
          </a:p>
          <a:p>
            <a:r>
              <a:rPr lang="en-US" altLang="en-US" smtClean="0"/>
              <a:t>NIOSH “FACE” reports</a:t>
            </a:r>
          </a:p>
        </p:txBody>
      </p:sp>
      <p:sp>
        <p:nvSpPr>
          <p:cNvPr id="48132" name="Slide Number Placeholder 1"/>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51902369-3E25-4361-841E-07EEA70EF474}" type="slidenum">
              <a:rPr lang="en-US" altLang="en-US" sz="1200">
                <a:solidFill>
                  <a:srgbClr val="FEFEFE"/>
                </a:solidFill>
              </a:rPr>
              <a:pPr algn="l" eaLnBrk="1" hangingPunct="1"/>
              <a:t>37</a:t>
            </a:fld>
            <a:endParaRPr lang="en-US" altLang="en-US" sz="1200">
              <a:solidFill>
                <a:srgbClr val="FEFEFE"/>
              </a:solidFill>
            </a:endParaRPr>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en-US" altLang="en-US" smtClean="0"/>
              <a:t>Fatal Facts</a:t>
            </a:r>
          </a:p>
        </p:txBody>
      </p:sp>
      <p:pic>
        <p:nvPicPr>
          <p:cNvPr id="49155" name="Picture 5" descr="ESP FatalGram1 200210"/>
          <p:cNvPicPr>
            <a:picLocks noGrp="1" noChangeAspect="1" noChangeArrowheads="1"/>
          </p:cNvPicPr>
          <p:nvPr>
            <p:ph idx="1"/>
          </p:nvPr>
        </p:nvPicPr>
        <p:blipFill>
          <a:blip r:embed="rId3" cstate="email">
            <a:extLst>
              <a:ext uri="{28A0092B-C50C-407E-A947-70E740481C1C}">
                <a14:useLocalDpi xmlns:a14="http://schemas.microsoft.com/office/drawing/2010/main" val="0"/>
              </a:ext>
            </a:extLst>
          </a:blip>
          <a:srcRect/>
          <a:stretch>
            <a:fillRect/>
          </a:stretch>
        </p:blipFill>
        <p:spPr>
          <a:xfrm>
            <a:off x="4572000" y="1752600"/>
            <a:ext cx="3436938" cy="4494213"/>
          </a:xfrm>
        </p:spPr>
      </p:pic>
      <p:sp>
        <p:nvSpPr>
          <p:cNvPr id="49156" name="Slide Number Placeholder 1"/>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AACEF45B-28D3-4A43-B526-C7FC8C4331AA}" type="slidenum">
              <a:rPr lang="en-US" altLang="en-US" sz="1200">
                <a:solidFill>
                  <a:srgbClr val="FEFEFE"/>
                </a:solidFill>
              </a:rPr>
              <a:pPr algn="l" eaLnBrk="1" hangingPunct="1"/>
              <a:t>38</a:t>
            </a:fld>
            <a:endParaRPr lang="en-US" altLang="en-US" sz="1200">
              <a:solidFill>
                <a:srgbClr val="FEFEFE"/>
              </a:solidFill>
            </a:endParaRP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r>
              <a:rPr lang="en-US" altLang="en-US" smtClean="0"/>
              <a:t>Fatal Facts</a:t>
            </a:r>
          </a:p>
        </p:txBody>
      </p:sp>
      <p:pic>
        <p:nvPicPr>
          <p:cNvPr id="589830" name="Picture 6" descr="Picture 004"/>
          <p:cNvPicPr>
            <a:picLocks noGrp="1" noChangeAspect="1" noChangeArrowheads="1"/>
          </p:cNvPicPr>
          <p:nvPr>
            <p:ph idx="1"/>
          </p:nvPr>
        </p:nvPicPr>
        <p:blipFill>
          <a:blip r:embed="rId3" cstate="email">
            <a:extLst>
              <a:ext uri="{28A0092B-C50C-407E-A947-70E740481C1C}">
                <a14:useLocalDpi xmlns:a14="http://schemas.microsoft.com/office/drawing/2010/main" val="0"/>
              </a:ext>
            </a:extLst>
          </a:blip>
          <a:srcRect/>
          <a:stretch>
            <a:fillRect/>
          </a:stretch>
        </p:blipFill>
        <p:spPr>
          <a:xfrm>
            <a:off x="2362200" y="2133600"/>
            <a:ext cx="5578475" cy="4114800"/>
          </a:xfrm>
          <a:effectLst>
            <a:outerShdw blurRad="292100" dist="139700" dir="2700000" algn="tl" rotWithShape="0">
              <a:srgbClr val="333333">
                <a:alpha val="65000"/>
              </a:srgbClr>
            </a:outerShdw>
          </a:effectLst>
        </p:spPr>
      </p:pic>
      <p:sp>
        <p:nvSpPr>
          <p:cNvPr id="50180" name="Slide Number Placeholder 1"/>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E0B5969E-9454-4929-A9F6-8033E89A09B6}" type="slidenum">
              <a:rPr lang="en-US" altLang="en-US" sz="1200">
                <a:solidFill>
                  <a:srgbClr val="FEFEFE"/>
                </a:solidFill>
              </a:rPr>
              <a:pPr algn="l" eaLnBrk="1" hangingPunct="1"/>
              <a:t>39</a:t>
            </a:fld>
            <a:endParaRPr lang="en-US" altLang="en-US" sz="1200">
              <a:solidFill>
                <a:srgbClr val="FEFEFE"/>
              </a:solidFill>
            </a:endParaRPr>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r>
              <a:rPr lang="en-US" altLang="en-US" smtClean="0"/>
              <a:t>Step #2</a:t>
            </a:r>
          </a:p>
        </p:txBody>
      </p:sp>
      <p:sp>
        <p:nvSpPr>
          <p:cNvPr id="51203" name="Rectangle 3"/>
          <p:cNvSpPr>
            <a:spLocks noGrp="1" noChangeArrowheads="1"/>
          </p:cNvSpPr>
          <p:nvPr>
            <p:ph idx="1"/>
          </p:nvPr>
        </p:nvSpPr>
        <p:spPr>
          <a:xfrm>
            <a:off x="1042988" y="3162300"/>
            <a:ext cx="6777037" cy="1562100"/>
          </a:xfrm>
        </p:spPr>
        <p:txBody>
          <a:bodyPr/>
          <a:lstStyle/>
          <a:p>
            <a:pPr marL="0" indent="0" algn="ctr">
              <a:buFont typeface="Wingdings 2" panose="05020102010507070707" pitchFamily="18" charset="2"/>
              <a:buNone/>
            </a:pPr>
            <a:r>
              <a:rPr lang="en-US" altLang="en-US" sz="4800" smtClean="0"/>
              <a:t>Assess the Risk for        Each Hazard</a:t>
            </a:r>
          </a:p>
          <a:p>
            <a:pPr marL="0" indent="0" algn="ctr">
              <a:buFont typeface="Wingdings 2" panose="05020102010507070707" pitchFamily="18" charset="2"/>
              <a:buNone/>
            </a:pPr>
            <a:endParaRPr lang="en-US" altLang="en-US" sz="5400" smtClean="0"/>
          </a:p>
        </p:txBody>
      </p:sp>
      <p:sp>
        <p:nvSpPr>
          <p:cNvPr id="51204" name="Slide Number Placeholder 1"/>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70DB0672-435A-4148-931E-A8DA2CA51387}" type="slidenum">
              <a:rPr lang="en-US" altLang="en-US" sz="1200">
                <a:solidFill>
                  <a:srgbClr val="FEFEFE"/>
                </a:solidFill>
              </a:rPr>
              <a:pPr algn="l" eaLnBrk="1" hangingPunct="1"/>
              <a:t>40</a:t>
            </a:fld>
            <a:endParaRPr lang="en-US" altLang="en-US" sz="1200">
              <a:solidFill>
                <a:srgbClr val="FEFEFE"/>
              </a:solidFill>
            </a:endParaRPr>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1042988" y="1027113"/>
            <a:ext cx="7567612" cy="1143000"/>
          </a:xfrm>
        </p:spPr>
        <p:txBody>
          <a:bodyPr/>
          <a:lstStyle/>
          <a:p>
            <a:r>
              <a:rPr lang="en-US" altLang="en-US" smtClean="0"/>
              <a:t>DfCS - Risk Assessment Estimate Injury Severity</a:t>
            </a:r>
          </a:p>
        </p:txBody>
      </p:sp>
      <p:sp>
        <p:nvSpPr>
          <p:cNvPr id="410627" name="Rectangle 3"/>
          <p:cNvSpPr>
            <a:spLocks noGrp="1" noChangeArrowheads="1"/>
          </p:cNvSpPr>
          <p:nvPr>
            <p:ph idx="1"/>
          </p:nvPr>
        </p:nvSpPr>
        <p:spPr>
          <a:xfrm>
            <a:off x="1042988" y="2590800"/>
            <a:ext cx="6777037" cy="3241675"/>
          </a:xfrm>
        </p:spPr>
        <p:txBody>
          <a:bodyPr rtlCol="0">
            <a:normAutofit/>
          </a:bodyPr>
          <a:lstStyle/>
          <a:p>
            <a:pPr marL="0" indent="0" fontAlgn="auto">
              <a:lnSpc>
                <a:spcPct val="90000"/>
              </a:lnSpc>
              <a:spcAft>
                <a:spcPts val="0"/>
              </a:spcAft>
              <a:buFont typeface="Wingdings" pitchFamily="2" charset="2"/>
              <a:buNone/>
              <a:defRPr/>
            </a:pPr>
            <a:r>
              <a:rPr lang="en-US" b="1" dirty="0" smtClean="0"/>
              <a:t>Severe</a:t>
            </a:r>
            <a:r>
              <a:rPr lang="en-US" dirty="0" smtClean="0"/>
              <a:t>-Death </a:t>
            </a:r>
            <a:r>
              <a:rPr lang="en-US" dirty="0"/>
              <a:t>or serious debilitating long-term injury such as amputation or coma</a:t>
            </a:r>
          </a:p>
          <a:p>
            <a:pPr marL="0" indent="0" fontAlgn="auto">
              <a:lnSpc>
                <a:spcPct val="90000"/>
              </a:lnSpc>
              <a:spcAft>
                <a:spcPts val="0"/>
              </a:spcAft>
              <a:buFont typeface="Wingdings" pitchFamily="2" charset="2"/>
              <a:buNone/>
              <a:defRPr/>
            </a:pPr>
            <a:endParaRPr lang="en-US" dirty="0"/>
          </a:p>
          <a:p>
            <a:pPr marL="0" indent="0" fontAlgn="auto">
              <a:lnSpc>
                <a:spcPct val="90000"/>
              </a:lnSpc>
              <a:spcAft>
                <a:spcPts val="0"/>
              </a:spcAft>
              <a:buFont typeface="Wingdings" pitchFamily="2" charset="2"/>
              <a:buNone/>
              <a:defRPr/>
            </a:pPr>
            <a:r>
              <a:rPr lang="en-US" b="1" dirty="0"/>
              <a:t>Serious</a:t>
            </a:r>
            <a:r>
              <a:rPr lang="en-US" dirty="0"/>
              <a:t>-Permanent or nonreversible injury that severely impact enjoyment of life and may require continued treatment</a:t>
            </a:r>
          </a:p>
          <a:p>
            <a:pPr fontAlgn="auto">
              <a:lnSpc>
                <a:spcPct val="90000"/>
              </a:lnSpc>
              <a:spcAft>
                <a:spcPts val="0"/>
              </a:spcAft>
              <a:buFont typeface="Wingdings" pitchFamily="2" charset="2"/>
              <a:buNone/>
              <a:defRPr/>
            </a:pPr>
            <a:endParaRPr lang="en-US" dirty="0"/>
          </a:p>
        </p:txBody>
      </p:sp>
      <p:sp>
        <p:nvSpPr>
          <p:cNvPr id="52228" name="Slide Number Placeholder 1"/>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0100DCF9-FDAC-43D1-A91D-3E4E5FA01105}" type="slidenum">
              <a:rPr lang="en-US" altLang="en-US" sz="1200">
                <a:solidFill>
                  <a:srgbClr val="FEFEFE"/>
                </a:solidFill>
              </a:rPr>
              <a:pPr algn="l" eaLnBrk="1" hangingPunct="1"/>
              <a:t>41</a:t>
            </a:fld>
            <a:endParaRPr lang="en-US" altLang="en-US" sz="1200">
              <a:solidFill>
                <a:srgbClr val="FEFEFE"/>
              </a:solidFill>
            </a:endParaRPr>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r>
              <a:rPr lang="en-US" altLang="en-US" smtClean="0"/>
              <a:t>DfCS - Risk Assessment Estimate Injury Severity</a:t>
            </a:r>
          </a:p>
        </p:txBody>
      </p:sp>
      <p:sp>
        <p:nvSpPr>
          <p:cNvPr id="419843" name="Rectangle 3"/>
          <p:cNvSpPr>
            <a:spLocks noGrp="1" noChangeArrowheads="1"/>
          </p:cNvSpPr>
          <p:nvPr>
            <p:ph idx="1"/>
          </p:nvPr>
        </p:nvSpPr>
        <p:spPr/>
        <p:txBody>
          <a:bodyPr rtlCol="0">
            <a:normAutofit/>
          </a:bodyPr>
          <a:lstStyle/>
          <a:p>
            <a:pPr marL="0" indent="0" fontAlgn="auto">
              <a:spcBef>
                <a:spcPts val="0"/>
              </a:spcBef>
              <a:spcAft>
                <a:spcPts val="0"/>
              </a:spcAft>
              <a:buFont typeface="Wingdings" pitchFamily="2" charset="2"/>
              <a:buNone/>
              <a:defRPr/>
            </a:pPr>
            <a:r>
              <a:rPr lang="en-US" b="1" dirty="0" smtClean="0"/>
              <a:t>Moderate</a:t>
            </a:r>
            <a:r>
              <a:rPr lang="en-US" dirty="0" smtClean="0"/>
              <a:t>-Permanent </a:t>
            </a:r>
            <a:r>
              <a:rPr lang="en-US" dirty="0"/>
              <a:t>or reversible minor injury that does not significantly impact enjoyment of life, but requires medical treatment.</a:t>
            </a:r>
          </a:p>
          <a:p>
            <a:pPr fontAlgn="auto">
              <a:spcBef>
                <a:spcPts val="0"/>
              </a:spcBef>
              <a:spcAft>
                <a:spcPts val="0"/>
              </a:spcAft>
              <a:buFont typeface="Wingdings" pitchFamily="2" charset="2"/>
              <a:buNone/>
              <a:defRPr/>
            </a:pPr>
            <a:endParaRPr lang="en-US" b="1" dirty="0"/>
          </a:p>
          <a:p>
            <a:pPr marL="0" indent="0" fontAlgn="auto">
              <a:spcBef>
                <a:spcPts val="0"/>
              </a:spcBef>
              <a:spcAft>
                <a:spcPts val="0"/>
              </a:spcAft>
              <a:buFont typeface="Wingdings" pitchFamily="2" charset="2"/>
              <a:buNone/>
              <a:defRPr/>
            </a:pPr>
            <a:r>
              <a:rPr lang="en-US" b="1" dirty="0"/>
              <a:t>Slight</a:t>
            </a:r>
            <a:r>
              <a:rPr lang="en-US" dirty="0"/>
              <a:t>-Reversible injury requiring simple medical treatment with no confinement</a:t>
            </a:r>
          </a:p>
        </p:txBody>
      </p:sp>
      <p:sp>
        <p:nvSpPr>
          <p:cNvPr id="53252" name="Slide Number Placeholder 1"/>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8FBC864D-9620-46CF-90CD-DAB9FF986906}" type="slidenum">
              <a:rPr lang="en-US" altLang="en-US" sz="1200">
                <a:solidFill>
                  <a:srgbClr val="FEFEFE"/>
                </a:solidFill>
              </a:rPr>
              <a:pPr algn="l" eaLnBrk="1" hangingPunct="1"/>
              <a:t>42</a:t>
            </a:fld>
            <a:endParaRPr lang="en-US" altLang="en-US" sz="1200">
              <a:solidFill>
                <a:srgbClr val="FEFEFE"/>
              </a:solidFill>
            </a:endParaRPr>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1042988" y="1027113"/>
            <a:ext cx="7567612" cy="877887"/>
          </a:xfrm>
        </p:spPr>
        <p:txBody>
          <a:bodyPr/>
          <a:lstStyle/>
          <a:p>
            <a:r>
              <a:rPr lang="en-US" altLang="en-US" smtClean="0"/>
              <a:t>DfCS - Risk Assessment Estimate Probability of Hazardous Event</a:t>
            </a:r>
          </a:p>
        </p:txBody>
      </p:sp>
      <p:sp>
        <p:nvSpPr>
          <p:cNvPr id="421891" name="Rectangle 3"/>
          <p:cNvSpPr>
            <a:spLocks noGrp="1" noChangeArrowheads="1"/>
          </p:cNvSpPr>
          <p:nvPr>
            <p:ph idx="1"/>
          </p:nvPr>
        </p:nvSpPr>
        <p:spPr/>
        <p:txBody>
          <a:bodyPr rtlCol="0">
            <a:normAutofit/>
          </a:bodyPr>
          <a:lstStyle/>
          <a:p>
            <a:pPr marL="0" indent="0" fontAlgn="auto">
              <a:spcBef>
                <a:spcPts val="0"/>
              </a:spcBef>
              <a:spcAft>
                <a:spcPts val="0"/>
              </a:spcAft>
              <a:buFont typeface="Wingdings" pitchFamily="2" charset="2"/>
              <a:buNone/>
              <a:defRPr/>
            </a:pPr>
            <a:r>
              <a:rPr lang="en-US" b="1" dirty="0" smtClean="0"/>
              <a:t>High</a:t>
            </a:r>
            <a:r>
              <a:rPr lang="en-US" dirty="0" smtClean="0"/>
              <a:t>- </a:t>
            </a:r>
            <a:r>
              <a:rPr lang="en-US" dirty="0"/>
              <a:t>Very likely to occur, protective measures are nearly worthless</a:t>
            </a:r>
          </a:p>
          <a:p>
            <a:pPr marL="0" indent="0" fontAlgn="auto">
              <a:spcBef>
                <a:spcPts val="0"/>
              </a:spcBef>
              <a:spcAft>
                <a:spcPts val="0"/>
              </a:spcAft>
              <a:buFont typeface="Wingdings" pitchFamily="2" charset="2"/>
              <a:buNone/>
              <a:defRPr/>
            </a:pPr>
            <a:endParaRPr lang="en-US" dirty="0"/>
          </a:p>
          <a:p>
            <a:pPr marL="0" indent="0" fontAlgn="auto">
              <a:spcBef>
                <a:spcPts val="0"/>
              </a:spcBef>
              <a:spcAft>
                <a:spcPts val="0"/>
              </a:spcAft>
              <a:buFont typeface="Wingdings" pitchFamily="2" charset="2"/>
              <a:buNone/>
              <a:defRPr/>
            </a:pPr>
            <a:r>
              <a:rPr lang="en-US" b="1" dirty="0"/>
              <a:t>Medium</a:t>
            </a:r>
            <a:r>
              <a:rPr lang="en-US" dirty="0"/>
              <a:t>-Occurrence is likely. The frequency of control measures is significant or control measures are inadequate</a:t>
            </a:r>
          </a:p>
          <a:p>
            <a:pPr fontAlgn="auto">
              <a:spcAft>
                <a:spcPts val="0"/>
              </a:spcAft>
              <a:buFont typeface="Wingdings" pitchFamily="2" charset="2"/>
              <a:buNone/>
              <a:defRPr/>
            </a:pPr>
            <a:endParaRPr lang="en-US" dirty="0"/>
          </a:p>
          <a:p>
            <a:pPr fontAlgn="auto">
              <a:spcAft>
                <a:spcPts val="0"/>
              </a:spcAft>
              <a:buFont typeface="Wingdings" pitchFamily="2" charset="2"/>
              <a:buNone/>
              <a:defRPr/>
            </a:pPr>
            <a:endParaRPr lang="en-US" dirty="0"/>
          </a:p>
          <a:p>
            <a:pPr fontAlgn="auto">
              <a:spcAft>
                <a:spcPts val="0"/>
              </a:spcAft>
              <a:buFont typeface="Wingdings" pitchFamily="2" charset="2"/>
              <a:buNone/>
              <a:defRPr/>
            </a:pPr>
            <a:endParaRPr lang="en-US" dirty="0"/>
          </a:p>
        </p:txBody>
      </p:sp>
      <p:sp>
        <p:nvSpPr>
          <p:cNvPr id="54276" name="Slide Number Placeholder 1"/>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FC4311AB-20DD-417D-AD51-51FE7CC46C17}" type="slidenum">
              <a:rPr lang="en-US" altLang="en-US" sz="1200">
                <a:solidFill>
                  <a:srgbClr val="FEFEFE"/>
                </a:solidFill>
              </a:rPr>
              <a:pPr algn="l" eaLnBrk="1" hangingPunct="1"/>
              <a:t>43</a:t>
            </a:fld>
            <a:endParaRPr lang="en-US" altLang="en-US" sz="1200">
              <a:solidFill>
                <a:srgbClr val="FEFEFE"/>
              </a:solidFill>
            </a:endParaRPr>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1042988" y="1027113"/>
            <a:ext cx="7567612" cy="877887"/>
          </a:xfrm>
        </p:spPr>
        <p:txBody>
          <a:bodyPr/>
          <a:lstStyle/>
          <a:p>
            <a:r>
              <a:rPr lang="en-US" altLang="en-US" smtClean="0"/>
              <a:t>DfCS - Risk Assessment Estimate Probability of Hazardous Event</a:t>
            </a:r>
          </a:p>
        </p:txBody>
      </p:sp>
      <p:sp>
        <p:nvSpPr>
          <p:cNvPr id="55299" name="Rectangle 3"/>
          <p:cNvSpPr>
            <a:spLocks noGrp="1" noChangeArrowheads="1"/>
          </p:cNvSpPr>
          <p:nvPr>
            <p:ph idx="1"/>
          </p:nvPr>
        </p:nvSpPr>
        <p:spPr/>
        <p:txBody>
          <a:bodyPr/>
          <a:lstStyle/>
          <a:p>
            <a:pPr marL="0" indent="0">
              <a:spcBef>
                <a:spcPct val="0"/>
              </a:spcBef>
              <a:buFont typeface="Wingdings" panose="05000000000000000000" pitchFamily="2" charset="2"/>
              <a:buNone/>
            </a:pPr>
            <a:r>
              <a:rPr lang="en-US" altLang="en-US" b="1" smtClean="0"/>
              <a:t>Moderate</a:t>
            </a:r>
            <a:r>
              <a:rPr lang="en-US" altLang="en-US" smtClean="0"/>
              <a:t>-Occurrence is possible, but not likely</a:t>
            </a:r>
          </a:p>
          <a:p>
            <a:pPr marL="0" indent="0">
              <a:spcBef>
                <a:spcPct val="0"/>
              </a:spcBef>
              <a:buFont typeface="Wingdings" panose="05000000000000000000" pitchFamily="2" charset="2"/>
              <a:buNone/>
            </a:pPr>
            <a:endParaRPr lang="en-US" altLang="en-US" smtClean="0"/>
          </a:p>
          <a:p>
            <a:pPr marL="0" indent="0">
              <a:spcBef>
                <a:spcPct val="0"/>
              </a:spcBef>
              <a:buFont typeface="Wingdings" panose="05000000000000000000" pitchFamily="2" charset="2"/>
              <a:buNone/>
            </a:pPr>
            <a:r>
              <a:rPr lang="en-US" altLang="en-US" b="1" smtClean="0"/>
              <a:t>Low</a:t>
            </a:r>
            <a:r>
              <a:rPr lang="en-US" altLang="en-US" smtClean="0"/>
              <a:t>- Occurrence is so unlikely as to be considered nearly zero. </a:t>
            </a:r>
          </a:p>
        </p:txBody>
      </p:sp>
      <p:sp>
        <p:nvSpPr>
          <p:cNvPr id="55300" name="Slide Number Placeholder 1"/>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EAB959B1-EC78-41C9-8BD5-6D54066932FB}" type="slidenum">
              <a:rPr lang="en-US" altLang="en-US" sz="1200">
                <a:solidFill>
                  <a:srgbClr val="FEFEFE"/>
                </a:solidFill>
              </a:rPr>
              <a:pPr algn="l" eaLnBrk="1" hangingPunct="1"/>
              <a:t>44</a:t>
            </a:fld>
            <a:endParaRPr lang="en-US" altLang="en-US" sz="1200">
              <a:solidFill>
                <a:srgbClr val="FEFEFE"/>
              </a:solidFill>
            </a:endParaRPr>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r>
              <a:rPr lang="en-US" altLang="en-US" smtClean="0"/>
              <a:t>DfCS - Risk Assessment Matrix</a:t>
            </a:r>
          </a:p>
        </p:txBody>
      </p:sp>
      <p:sp>
        <p:nvSpPr>
          <p:cNvPr id="56323" name="Slide Number Placeholder 1"/>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D0C4EA2C-A351-49E6-9399-E3E68D81FA3A}" type="slidenum">
              <a:rPr lang="en-US" altLang="en-US" sz="1200">
                <a:solidFill>
                  <a:srgbClr val="FEFEFE"/>
                </a:solidFill>
              </a:rPr>
              <a:pPr algn="l" eaLnBrk="1" hangingPunct="1"/>
              <a:t>45</a:t>
            </a:fld>
            <a:endParaRPr lang="en-US" altLang="en-US" sz="1200">
              <a:solidFill>
                <a:srgbClr val="FEFEFE"/>
              </a:solidFill>
            </a:endParaRPr>
          </a:p>
        </p:txBody>
      </p:sp>
      <p:graphicFrame>
        <p:nvGraphicFramePr>
          <p:cNvPr id="3" name="Table 2"/>
          <p:cNvGraphicFramePr>
            <a:graphicFrameLocks noGrp="1"/>
          </p:cNvGraphicFramePr>
          <p:nvPr/>
        </p:nvGraphicFramePr>
        <p:xfrm>
          <a:off x="762000" y="2514600"/>
          <a:ext cx="7696200" cy="2493963"/>
        </p:xfrm>
        <a:graphic>
          <a:graphicData uri="http://schemas.openxmlformats.org/drawingml/2006/table">
            <a:tbl>
              <a:tblPr firstRow="1" bandRow="1">
                <a:tableStyleId>{5C22544A-7EE6-4342-B048-85BDC9FD1C3A}</a:tableStyleId>
              </a:tblPr>
              <a:tblGrid>
                <a:gridCol w="1828800">
                  <a:extLst>
                    <a:ext uri="{9D8B030D-6E8A-4147-A177-3AD203B41FA5}">
                      <a16:colId xmlns:a16="http://schemas.microsoft.com/office/drawing/2014/main" val="20000"/>
                    </a:ext>
                  </a:extLst>
                </a:gridCol>
                <a:gridCol w="1249680">
                  <a:extLst>
                    <a:ext uri="{9D8B030D-6E8A-4147-A177-3AD203B41FA5}">
                      <a16:colId xmlns:a16="http://schemas.microsoft.com/office/drawing/2014/main" val="20001"/>
                    </a:ext>
                  </a:extLst>
                </a:gridCol>
                <a:gridCol w="1539240">
                  <a:extLst>
                    <a:ext uri="{9D8B030D-6E8A-4147-A177-3AD203B41FA5}">
                      <a16:colId xmlns:a16="http://schemas.microsoft.com/office/drawing/2014/main" val="20002"/>
                    </a:ext>
                  </a:extLst>
                </a:gridCol>
                <a:gridCol w="1539240">
                  <a:extLst>
                    <a:ext uri="{9D8B030D-6E8A-4147-A177-3AD203B41FA5}">
                      <a16:colId xmlns:a16="http://schemas.microsoft.com/office/drawing/2014/main" val="20003"/>
                    </a:ext>
                  </a:extLst>
                </a:gridCol>
                <a:gridCol w="1539240">
                  <a:extLst>
                    <a:ext uri="{9D8B030D-6E8A-4147-A177-3AD203B41FA5}">
                      <a16:colId xmlns:a16="http://schemas.microsoft.com/office/drawing/2014/main" val="20004"/>
                    </a:ext>
                  </a:extLst>
                </a:gridCol>
              </a:tblGrid>
              <a:tr h="37079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t>Probability</a:t>
                      </a:r>
                    </a:p>
                  </a:txBody>
                  <a:tcPr marT="45714" marB="45714" anchor="ctr"/>
                </a:tc>
                <a:tc gridSpan="4">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t>Severity</a:t>
                      </a:r>
                      <a:endParaRPr lang="en-US" sz="1800" dirty="0"/>
                    </a:p>
                  </a:txBody>
                  <a:tcPr marT="45714" marB="45714" anchor="ct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0000"/>
                  </a:ext>
                </a:extLst>
              </a:tr>
              <a:tr h="370793">
                <a:tc>
                  <a:txBody>
                    <a:bodyPr/>
                    <a:lstStyle/>
                    <a:p>
                      <a:endParaRPr lang="en-US" sz="1800" dirty="0"/>
                    </a:p>
                  </a:txBody>
                  <a:tcPr marT="45714" marB="45714"/>
                </a:tc>
                <a:tc>
                  <a:txBody>
                    <a:bodyPr/>
                    <a:lstStyle/>
                    <a:p>
                      <a:r>
                        <a:rPr lang="en-US" sz="1800" dirty="0" smtClean="0"/>
                        <a:t>Severe</a:t>
                      </a:r>
                      <a:endParaRPr lang="en-US" sz="1800" dirty="0"/>
                    </a:p>
                  </a:txBody>
                  <a:tcPr marT="45714" marB="45714"/>
                </a:tc>
                <a:tc>
                  <a:txBody>
                    <a:bodyPr/>
                    <a:lstStyle/>
                    <a:p>
                      <a:r>
                        <a:rPr lang="en-US" sz="1800" dirty="0" smtClean="0"/>
                        <a:t>Serious</a:t>
                      </a:r>
                      <a:endParaRPr lang="en-US" sz="1800" dirty="0"/>
                    </a:p>
                  </a:txBody>
                  <a:tcPr marT="45714" marB="45714"/>
                </a:tc>
                <a:tc>
                  <a:txBody>
                    <a:bodyPr/>
                    <a:lstStyle/>
                    <a:p>
                      <a:r>
                        <a:rPr lang="en-US" sz="1800" dirty="0" smtClean="0"/>
                        <a:t>Moderate</a:t>
                      </a:r>
                      <a:endParaRPr lang="en-US" sz="1800" dirty="0"/>
                    </a:p>
                  </a:txBody>
                  <a:tcPr marT="45714" marB="45714"/>
                </a:tc>
                <a:tc>
                  <a:txBody>
                    <a:bodyPr/>
                    <a:lstStyle/>
                    <a:p>
                      <a:r>
                        <a:rPr lang="en-US" sz="1800" dirty="0" smtClean="0"/>
                        <a:t>Slight</a:t>
                      </a:r>
                      <a:endParaRPr lang="en-US" sz="1800" dirty="0"/>
                    </a:p>
                  </a:txBody>
                  <a:tcPr marT="45714" marB="45714"/>
                </a:tc>
                <a:extLst>
                  <a:ext uri="{0D108BD9-81ED-4DB2-BD59-A6C34878D82A}">
                    <a16:rowId xmlns:a16="http://schemas.microsoft.com/office/drawing/2014/main" val="10001"/>
                  </a:ext>
                </a:extLst>
              </a:tr>
              <a:tr h="370793">
                <a:tc>
                  <a:txBody>
                    <a:bodyPr/>
                    <a:lstStyle/>
                    <a:p>
                      <a:r>
                        <a:rPr lang="en-US" sz="1800" dirty="0" smtClean="0"/>
                        <a:t>High</a:t>
                      </a:r>
                      <a:endParaRPr lang="en-US" sz="1800" dirty="0"/>
                    </a:p>
                  </a:txBody>
                  <a:tcPr marT="45714" marB="45714"/>
                </a:tc>
                <a:tc>
                  <a:txBody>
                    <a:bodyPr/>
                    <a:lstStyle/>
                    <a:p>
                      <a:r>
                        <a:rPr lang="en-US" sz="1800" dirty="0" smtClean="0"/>
                        <a:t>High</a:t>
                      </a:r>
                      <a:endParaRPr lang="en-US" sz="1800" dirty="0"/>
                    </a:p>
                  </a:txBody>
                  <a:tcPr marT="45714" marB="45714"/>
                </a:tc>
                <a:tc>
                  <a:txBody>
                    <a:bodyPr/>
                    <a:lstStyle/>
                    <a:p>
                      <a:r>
                        <a:rPr lang="en-US" sz="1800" dirty="0" smtClean="0"/>
                        <a:t>High</a:t>
                      </a:r>
                      <a:endParaRPr lang="en-US" sz="1800" dirty="0"/>
                    </a:p>
                  </a:txBody>
                  <a:tcPr marT="45714" marB="45714"/>
                </a:tc>
                <a:tc>
                  <a:txBody>
                    <a:bodyPr/>
                    <a:lstStyle/>
                    <a:p>
                      <a:r>
                        <a:rPr lang="en-US" sz="1800" dirty="0" smtClean="0"/>
                        <a:t>Medium</a:t>
                      </a:r>
                      <a:endParaRPr lang="en-US" sz="1800" dirty="0"/>
                    </a:p>
                  </a:txBody>
                  <a:tcPr marT="45714" marB="45714"/>
                </a:tc>
                <a:tc>
                  <a:txBody>
                    <a:bodyPr/>
                    <a:lstStyle/>
                    <a:p>
                      <a:r>
                        <a:rPr lang="en-US" sz="1800" dirty="0" smtClean="0"/>
                        <a:t>Low</a:t>
                      </a:r>
                      <a:endParaRPr lang="en-US" sz="1800" dirty="0"/>
                    </a:p>
                  </a:txBody>
                  <a:tcPr marT="45714" marB="45714"/>
                </a:tc>
                <a:extLst>
                  <a:ext uri="{0D108BD9-81ED-4DB2-BD59-A6C34878D82A}">
                    <a16:rowId xmlns:a16="http://schemas.microsoft.com/office/drawing/2014/main" val="10002"/>
                  </a:ext>
                </a:extLst>
              </a:tr>
              <a:tr h="370793">
                <a:tc>
                  <a:txBody>
                    <a:bodyPr/>
                    <a:lstStyle/>
                    <a:p>
                      <a:r>
                        <a:rPr lang="en-US" sz="1800" dirty="0" smtClean="0"/>
                        <a:t>Medium</a:t>
                      </a:r>
                      <a:endParaRPr lang="en-US" sz="1800" dirty="0"/>
                    </a:p>
                  </a:txBody>
                  <a:tcPr marT="45714" marB="45714"/>
                </a:tc>
                <a:tc>
                  <a:txBody>
                    <a:bodyPr/>
                    <a:lstStyle/>
                    <a:p>
                      <a:r>
                        <a:rPr lang="en-US" sz="1800" dirty="0" smtClean="0"/>
                        <a:t>High</a:t>
                      </a:r>
                      <a:endParaRPr lang="en-US" sz="1800" dirty="0"/>
                    </a:p>
                  </a:txBody>
                  <a:tcPr marT="45714" marB="45714"/>
                </a:tc>
                <a:tc>
                  <a:txBody>
                    <a:bodyPr/>
                    <a:lstStyle/>
                    <a:p>
                      <a:r>
                        <a:rPr lang="en-US" sz="1800" dirty="0" smtClean="0"/>
                        <a:t>Medium</a:t>
                      </a:r>
                      <a:endParaRPr lang="en-US" sz="1800" dirty="0"/>
                    </a:p>
                  </a:txBody>
                  <a:tcPr marT="45714" marB="45714"/>
                </a:tc>
                <a:tc>
                  <a:txBody>
                    <a:bodyPr/>
                    <a:lstStyle/>
                    <a:p>
                      <a:r>
                        <a:rPr lang="en-US" sz="1800" dirty="0" smtClean="0"/>
                        <a:t>Low</a:t>
                      </a:r>
                      <a:endParaRPr lang="en-US" sz="1800" dirty="0"/>
                    </a:p>
                  </a:txBody>
                  <a:tcPr marT="45714" marB="45714"/>
                </a:tc>
                <a:tc>
                  <a:txBody>
                    <a:bodyPr/>
                    <a:lstStyle/>
                    <a:p>
                      <a:r>
                        <a:rPr lang="en-US" sz="1800" dirty="0" smtClean="0"/>
                        <a:t>Low</a:t>
                      </a:r>
                      <a:endParaRPr lang="en-US" sz="1800" dirty="0"/>
                    </a:p>
                  </a:txBody>
                  <a:tcPr marT="45714" marB="45714"/>
                </a:tc>
                <a:extLst>
                  <a:ext uri="{0D108BD9-81ED-4DB2-BD59-A6C34878D82A}">
                    <a16:rowId xmlns:a16="http://schemas.microsoft.com/office/drawing/2014/main" val="10003"/>
                  </a:ext>
                </a:extLst>
              </a:tr>
              <a:tr h="370793">
                <a:tc>
                  <a:txBody>
                    <a:bodyPr/>
                    <a:lstStyle/>
                    <a:p>
                      <a:r>
                        <a:rPr lang="en-US" sz="1800" dirty="0" smtClean="0"/>
                        <a:t>Moderate</a:t>
                      </a:r>
                      <a:endParaRPr lang="en-US" sz="1800" dirty="0"/>
                    </a:p>
                  </a:txBody>
                  <a:tcPr marT="45714" marB="45714"/>
                </a:tc>
                <a:tc>
                  <a:txBody>
                    <a:bodyPr/>
                    <a:lstStyle/>
                    <a:p>
                      <a:r>
                        <a:rPr lang="en-US" sz="1800" dirty="0" smtClean="0"/>
                        <a:t>Medium</a:t>
                      </a:r>
                      <a:endParaRPr lang="en-US" sz="1800" dirty="0"/>
                    </a:p>
                  </a:txBody>
                  <a:tcPr marT="45714" marB="45714"/>
                </a:tc>
                <a:tc>
                  <a:txBody>
                    <a:bodyPr/>
                    <a:lstStyle/>
                    <a:p>
                      <a:r>
                        <a:rPr lang="en-US" sz="1800" dirty="0" smtClean="0"/>
                        <a:t>Low</a:t>
                      </a:r>
                      <a:endParaRPr lang="en-US" sz="1800" dirty="0"/>
                    </a:p>
                  </a:txBody>
                  <a:tcPr marT="45714" marB="45714"/>
                </a:tc>
                <a:tc>
                  <a:txBody>
                    <a:bodyPr/>
                    <a:lstStyle/>
                    <a:p>
                      <a:r>
                        <a:rPr lang="en-US" sz="1800" dirty="0" smtClean="0"/>
                        <a:t>Low</a:t>
                      </a:r>
                      <a:endParaRPr lang="en-US" sz="1800" dirty="0"/>
                    </a:p>
                  </a:txBody>
                  <a:tcPr marT="45714" marB="45714"/>
                </a:tc>
                <a:tc>
                  <a:txBody>
                    <a:bodyPr/>
                    <a:lstStyle/>
                    <a:p>
                      <a:r>
                        <a:rPr lang="en-US" sz="1800" dirty="0" smtClean="0"/>
                        <a:t>Negligible</a:t>
                      </a:r>
                      <a:endParaRPr lang="en-US" sz="1800" dirty="0"/>
                    </a:p>
                  </a:txBody>
                  <a:tcPr marT="45714" marB="45714"/>
                </a:tc>
                <a:extLst>
                  <a:ext uri="{0D108BD9-81ED-4DB2-BD59-A6C34878D82A}">
                    <a16:rowId xmlns:a16="http://schemas.microsoft.com/office/drawing/2014/main" val="10004"/>
                  </a:ext>
                </a:extLst>
              </a:tr>
              <a:tr h="639999">
                <a:tc>
                  <a:txBody>
                    <a:bodyPr/>
                    <a:lstStyle/>
                    <a:p>
                      <a:r>
                        <a:rPr lang="en-US" sz="1800" dirty="0" smtClean="0"/>
                        <a:t>Low</a:t>
                      </a:r>
                      <a:endParaRPr lang="en-US" sz="1800" dirty="0"/>
                    </a:p>
                  </a:txBody>
                  <a:tcPr marT="45714" marB="45714"/>
                </a:tc>
                <a:tc>
                  <a:txBody>
                    <a:bodyPr/>
                    <a:lstStyle/>
                    <a:p>
                      <a:r>
                        <a:rPr lang="en-US" sz="1800" dirty="0" smtClean="0"/>
                        <a:t>Low</a:t>
                      </a:r>
                      <a:endParaRPr lang="en-US" sz="1800" dirty="0"/>
                    </a:p>
                  </a:txBody>
                  <a:tcPr marT="45714" marB="45714"/>
                </a:tc>
                <a:tc>
                  <a:txBody>
                    <a:bodyPr/>
                    <a:lstStyle/>
                    <a:p>
                      <a:r>
                        <a:rPr lang="en-US" sz="1800" dirty="0" smtClean="0"/>
                        <a:t>Low</a:t>
                      </a:r>
                      <a:endParaRPr lang="en-US" sz="1800" dirty="0"/>
                    </a:p>
                  </a:txBody>
                  <a:tcPr marT="45714" marB="45714"/>
                </a:tc>
                <a:tc>
                  <a:txBody>
                    <a:bodyPr/>
                    <a:lstStyle/>
                    <a:p>
                      <a:r>
                        <a:rPr lang="en-US" sz="1800" dirty="0" smtClean="0"/>
                        <a:t>Negligible</a:t>
                      </a:r>
                      <a:endParaRPr lang="en-US" sz="1800" dirty="0"/>
                    </a:p>
                  </a:txBody>
                  <a:tcPr marT="45714" marB="45714"/>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t>Negligible</a:t>
                      </a:r>
                    </a:p>
                    <a:p>
                      <a:endParaRPr lang="en-US" sz="1800" dirty="0"/>
                    </a:p>
                  </a:txBody>
                  <a:tcPr marT="45714" marB="45714"/>
                </a:tc>
                <a:extLst>
                  <a:ext uri="{0D108BD9-81ED-4DB2-BD59-A6C34878D82A}">
                    <a16:rowId xmlns:a16="http://schemas.microsoft.com/office/drawing/2014/main" val="10005"/>
                  </a:ext>
                </a:extLst>
              </a:tr>
            </a:tbl>
          </a:graphicData>
        </a:graphic>
      </p:graphicFrame>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Number Placehold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1E94F51B-3106-4124-9B1E-982744DC2AE5}" type="slidenum">
              <a:rPr lang="en-US" altLang="en-US" sz="1200">
                <a:solidFill>
                  <a:srgbClr val="FEFEFE"/>
                </a:solidFill>
              </a:rPr>
              <a:pPr algn="l" eaLnBrk="1" hangingPunct="1"/>
              <a:t>46</a:t>
            </a:fld>
            <a:endParaRPr lang="en-US" altLang="en-US" sz="1200">
              <a:solidFill>
                <a:srgbClr val="FEFEFE"/>
              </a:solidFill>
            </a:endParaRPr>
          </a:p>
        </p:txBody>
      </p:sp>
      <p:sp>
        <p:nvSpPr>
          <p:cNvPr id="57347" name="Rectangle 2"/>
          <p:cNvSpPr>
            <a:spLocks noGrp="1" noChangeArrowheads="1"/>
          </p:cNvSpPr>
          <p:nvPr>
            <p:ph type="title"/>
          </p:nvPr>
        </p:nvSpPr>
        <p:spPr>
          <a:xfrm>
            <a:off x="1042988" y="1027113"/>
            <a:ext cx="7024687" cy="1143000"/>
          </a:xfrm>
        </p:spPr>
        <p:txBody>
          <a:bodyPr/>
          <a:lstStyle/>
          <a:p>
            <a:r>
              <a:rPr lang="en-US" altLang="en-US" smtClean="0"/>
              <a:t>Step #3</a:t>
            </a:r>
          </a:p>
        </p:txBody>
      </p:sp>
      <p:sp>
        <p:nvSpPr>
          <p:cNvPr id="6" name="Rectangle 3"/>
          <p:cNvSpPr>
            <a:spLocks noGrp="1" noChangeArrowheads="1"/>
          </p:cNvSpPr>
          <p:nvPr>
            <p:ph idx="1"/>
          </p:nvPr>
        </p:nvSpPr>
        <p:spPr>
          <a:xfrm>
            <a:off x="1042988" y="3162300"/>
            <a:ext cx="6777037" cy="1562100"/>
          </a:xfrm>
        </p:spPr>
        <p:txBody>
          <a:bodyPr rtlCol="0">
            <a:normAutofit lnSpcReduction="10000"/>
          </a:bodyPr>
          <a:lstStyle/>
          <a:p>
            <a:pPr marL="0" indent="0" algn="ctr" fontAlgn="auto">
              <a:spcAft>
                <a:spcPts val="0"/>
              </a:spcAft>
              <a:buFont typeface="Wingdings 2" panose="05020102010507070707" pitchFamily="18" charset="2"/>
              <a:buNone/>
              <a:defRPr/>
            </a:pPr>
            <a:r>
              <a:rPr lang="en-US" sz="4800" dirty="0"/>
              <a:t>Apply Hierarchy of  </a:t>
            </a:r>
          </a:p>
          <a:p>
            <a:pPr marL="0" indent="0" algn="ctr" fontAlgn="auto">
              <a:spcAft>
                <a:spcPts val="0"/>
              </a:spcAft>
              <a:buFont typeface="Wingdings 2" panose="05020102010507070707" pitchFamily="18" charset="2"/>
              <a:buNone/>
              <a:defRPr/>
            </a:pPr>
            <a:r>
              <a:rPr lang="en-US" sz="4800" dirty="0" smtClean="0"/>
              <a:t>Controls</a:t>
            </a:r>
            <a:endParaRPr lang="en-US" sz="4800" dirty="0"/>
          </a:p>
          <a:p>
            <a:pPr marL="0" indent="0" algn="ctr" fontAlgn="auto">
              <a:spcAft>
                <a:spcPts val="0"/>
              </a:spcAft>
              <a:buFont typeface="Wingdings 2" panose="05020102010507070707" pitchFamily="18" charset="2"/>
              <a:buNone/>
              <a:defRPr/>
            </a:pPr>
            <a:endParaRPr lang="en-US" sz="5400"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70" name="Rectangle 2"/>
          <p:cNvSpPr>
            <a:spLocks noGrp="1" noChangeArrowheads="1"/>
          </p:cNvSpPr>
          <p:nvPr>
            <p:ph type="title"/>
          </p:nvPr>
        </p:nvSpPr>
        <p:spPr/>
        <p:txBody>
          <a:bodyPr rtlCol="0">
            <a:normAutofit fontScale="90000"/>
          </a:bodyPr>
          <a:lstStyle/>
          <a:p>
            <a:pPr fontAlgn="auto">
              <a:spcAft>
                <a:spcPts val="0"/>
              </a:spcAft>
              <a:defRPr/>
            </a:pPr>
            <a:r>
              <a:rPr lang="en-US" dirty="0" smtClean="0"/>
              <a:t>Hierarchy of Controls</a:t>
            </a:r>
            <a:br>
              <a:rPr lang="en-US" dirty="0" smtClean="0"/>
            </a:br>
            <a:endParaRPr lang="en-US" dirty="0"/>
          </a:p>
        </p:txBody>
      </p:sp>
      <p:pic>
        <p:nvPicPr>
          <p:cNvPr id="58371"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570038" y="1676400"/>
            <a:ext cx="6049962" cy="3733800"/>
          </a:xfrm>
        </p:spPr>
      </p:pic>
      <p:sp>
        <p:nvSpPr>
          <p:cNvPr id="58372" name="TextBox 1"/>
          <p:cNvSpPr txBox="1">
            <a:spLocks noChangeArrowheads="1"/>
          </p:cNvSpPr>
          <p:nvPr/>
        </p:nvSpPr>
        <p:spPr bwMode="auto">
          <a:xfrm>
            <a:off x="609600" y="5638800"/>
            <a:ext cx="83058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r>
              <a:rPr lang="en-US" altLang="en-US" sz="1200"/>
              <a:t>Ref: Peterson JE , 1973. Principles for controlling the occupational environment. The industrial environment—its evaluation and control. Cincinnati, OH: U.S. Department of Health and Human Services, Centers for Disease Control and Prevention, National Institute for Occupational Safety and Health, DHHS (NIOSH), p 117. </a:t>
            </a:r>
          </a:p>
        </p:txBody>
      </p:sp>
      <p:sp>
        <p:nvSpPr>
          <p:cNvPr id="58373" name="Slide Number Placehold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C742BFF3-D06D-4DEE-962C-CC826ED281C4}" type="slidenum">
              <a:rPr lang="en-US" altLang="en-US" sz="1200">
                <a:solidFill>
                  <a:srgbClr val="FEFEFE"/>
                </a:solidFill>
              </a:rPr>
              <a:pPr algn="l" eaLnBrk="1" hangingPunct="1"/>
              <a:t>47</a:t>
            </a:fld>
            <a:endParaRPr lang="en-US" altLang="en-US" sz="1200">
              <a:solidFill>
                <a:srgbClr val="FEFEFE"/>
              </a:solidFill>
            </a:endParaRPr>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a:xfrm>
            <a:off x="1042988" y="533400"/>
            <a:ext cx="7024687" cy="990600"/>
          </a:xfrm>
        </p:spPr>
        <p:txBody>
          <a:bodyPr/>
          <a:lstStyle/>
          <a:p>
            <a:r>
              <a:rPr lang="en-US" altLang="en-US" smtClean="0"/>
              <a:t>DfCS Template</a:t>
            </a:r>
          </a:p>
        </p:txBody>
      </p:sp>
      <p:sp>
        <p:nvSpPr>
          <p:cNvPr id="59395" name="Slide Number Placeholder 97"/>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A1E2495B-C87B-4F35-B04B-E314182167AB}" type="slidenum">
              <a:rPr lang="en-US" altLang="en-US" sz="1200">
                <a:solidFill>
                  <a:srgbClr val="FEFEFE"/>
                </a:solidFill>
              </a:rPr>
              <a:pPr algn="l" eaLnBrk="1" hangingPunct="1"/>
              <a:t>48</a:t>
            </a:fld>
            <a:endParaRPr lang="en-US" altLang="en-US" sz="1200">
              <a:solidFill>
                <a:srgbClr val="FEFEFE"/>
              </a:solidFill>
            </a:endParaRPr>
          </a:p>
        </p:txBody>
      </p:sp>
      <p:graphicFrame>
        <p:nvGraphicFramePr>
          <p:cNvPr id="19" name="Table 18"/>
          <p:cNvGraphicFramePr>
            <a:graphicFrameLocks noGrp="1"/>
          </p:cNvGraphicFramePr>
          <p:nvPr/>
        </p:nvGraphicFramePr>
        <p:xfrm>
          <a:off x="762000" y="1600200"/>
          <a:ext cx="7543800" cy="4678363"/>
        </p:xfrm>
        <a:graphic>
          <a:graphicData uri="http://schemas.openxmlformats.org/drawingml/2006/table">
            <a:tbl>
              <a:tblPr firstRow="1" bandRow="1">
                <a:tableStyleId>{5C22544A-7EE6-4342-B048-85BDC9FD1C3A}</a:tableStyleId>
              </a:tblPr>
              <a:tblGrid>
                <a:gridCol w="817245">
                  <a:extLst>
                    <a:ext uri="{9D8B030D-6E8A-4147-A177-3AD203B41FA5}">
                      <a16:colId xmlns:a16="http://schemas.microsoft.com/office/drawing/2014/main" val="20000"/>
                    </a:ext>
                  </a:extLst>
                </a:gridCol>
                <a:gridCol w="518636">
                  <a:extLst>
                    <a:ext uri="{9D8B030D-6E8A-4147-A177-3AD203B41FA5}">
                      <a16:colId xmlns:a16="http://schemas.microsoft.com/office/drawing/2014/main" val="20001"/>
                    </a:ext>
                  </a:extLst>
                </a:gridCol>
                <a:gridCol w="550069">
                  <a:extLst>
                    <a:ext uri="{9D8B030D-6E8A-4147-A177-3AD203B41FA5}">
                      <a16:colId xmlns:a16="http://schemas.microsoft.com/office/drawing/2014/main" val="20002"/>
                    </a:ext>
                  </a:extLst>
                </a:gridCol>
                <a:gridCol w="628650">
                  <a:extLst>
                    <a:ext uri="{9D8B030D-6E8A-4147-A177-3AD203B41FA5}">
                      <a16:colId xmlns:a16="http://schemas.microsoft.com/office/drawing/2014/main" val="20003"/>
                    </a:ext>
                  </a:extLst>
                </a:gridCol>
                <a:gridCol w="550069">
                  <a:extLst>
                    <a:ext uri="{9D8B030D-6E8A-4147-A177-3AD203B41FA5}">
                      <a16:colId xmlns:a16="http://schemas.microsoft.com/office/drawing/2014/main" val="20004"/>
                    </a:ext>
                  </a:extLst>
                </a:gridCol>
                <a:gridCol w="628650">
                  <a:extLst>
                    <a:ext uri="{9D8B030D-6E8A-4147-A177-3AD203B41FA5}">
                      <a16:colId xmlns:a16="http://schemas.microsoft.com/office/drawing/2014/main" val="20005"/>
                    </a:ext>
                  </a:extLst>
                </a:gridCol>
                <a:gridCol w="550069">
                  <a:extLst>
                    <a:ext uri="{9D8B030D-6E8A-4147-A177-3AD203B41FA5}">
                      <a16:colId xmlns:a16="http://schemas.microsoft.com/office/drawing/2014/main" val="20006"/>
                    </a:ext>
                  </a:extLst>
                </a:gridCol>
                <a:gridCol w="785813">
                  <a:extLst>
                    <a:ext uri="{9D8B030D-6E8A-4147-A177-3AD203B41FA5}">
                      <a16:colId xmlns:a16="http://schemas.microsoft.com/office/drawing/2014/main" val="20007"/>
                    </a:ext>
                  </a:extLst>
                </a:gridCol>
                <a:gridCol w="864394">
                  <a:extLst>
                    <a:ext uri="{9D8B030D-6E8A-4147-A177-3AD203B41FA5}">
                      <a16:colId xmlns:a16="http://schemas.microsoft.com/office/drawing/2014/main" val="20008"/>
                    </a:ext>
                  </a:extLst>
                </a:gridCol>
                <a:gridCol w="1650206">
                  <a:extLst>
                    <a:ext uri="{9D8B030D-6E8A-4147-A177-3AD203B41FA5}">
                      <a16:colId xmlns:a16="http://schemas.microsoft.com/office/drawing/2014/main" val="20009"/>
                    </a:ext>
                  </a:extLst>
                </a:gridCol>
              </a:tblGrid>
              <a:tr h="389864">
                <a:tc rowSpan="2">
                  <a:txBody>
                    <a:bodyPr/>
                    <a:lstStyle/>
                    <a:p>
                      <a:endParaRPr lang="en-US" sz="1200" dirty="0"/>
                    </a:p>
                  </a:txBody>
                  <a:tcPr marT="45717" marB="45717">
                    <a:solidFill>
                      <a:schemeClr val="bg2">
                        <a:lumMod val="40000"/>
                        <a:lumOff val="60000"/>
                      </a:schemeClr>
                    </a:solidFill>
                  </a:tcPr>
                </a:tc>
                <a:tc gridSpan="4">
                  <a:txBody>
                    <a:bodyPr/>
                    <a:lstStyle/>
                    <a:p>
                      <a:pPr algn="ctr"/>
                      <a:r>
                        <a:rPr lang="en-US" sz="1200" dirty="0" smtClean="0"/>
                        <a:t>Practical</a:t>
                      </a:r>
                      <a:endParaRPr lang="en-US" sz="1200" dirty="0"/>
                    </a:p>
                  </a:txBody>
                  <a:tcPr marT="45717" marB="45717"/>
                </a:tc>
                <a:tc hMerge="1">
                  <a:txBody>
                    <a:bodyPr/>
                    <a:lstStyle/>
                    <a:p>
                      <a:endParaRPr lang="en-US"/>
                    </a:p>
                  </a:txBody>
                  <a:tcPr/>
                </a:tc>
                <a:tc hMerge="1">
                  <a:txBody>
                    <a:bodyPr/>
                    <a:lstStyle/>
                    <a:p>
                      <a:endParaRPr lang="en-US" sz="1200" dirty="0"/>
                    </a:p>
                  </a:txBody>
                  <a:tcPr/>
                </a:tc>
                <a:tc hMerge="1">
                  <a:txBody>
                    <a:bodyPr/>
                    <a:lstStyle/>
                    <a:p>
                      <a:endParaRPr lang="en-US"/>
                    </a:p>
                  </a:txBody>
                  <a:tcPr/>
                </a:tc>
                <a:tc gridSpan="2">
                  <a:txBody>
                    <a:bodyPr/>
                    <a:lstStyle/>
                    <a:p>
                      <a:r>
                        <a:rPr lang="en-US" sz="1200" dirty="0" smtClean="0"/>
                        <a:t>Practical</a:t>
                      </a:r>
                      <a:endParaRPr lang="en-US" sz="1200" dirty="0"/>
                    </a:p>
                  </a:txBody>
                  <a:tcPr marT="45717" marB="45717"/>
                </a:tc>
                <a:tc hMerge="1">
                  <a:txBody>
                    <a:bodyPr/>
                    <a:lstStyle/>
                    <a:p>
                      <a:endParaRPr lang="en-US" sz="1200" dirty="0"/>
                    </a:p>
                  </a:txBody>
                  <a:tcPr/>
                </a:tc>
                <a:tc gridSpan="2">
                  <a:txBody>
                    <a:bodyPr/>
                    <a:lstStyle/>
                    <a:p>
                      <a:r>
                        <a:rPr lang="en-US" sz="1200" dirty="0" smtClean="0"/>
                        <a:t>All Practical</a:t>
                      </a:r>
                      <a:endParaRPr lang="en-US" sz="1200" dirty="0"/>
                    </a:p>
                  </a:txBody>
                  <a:tcPr marT="45717" marB="45717"/>
                </a:tc>
                <a:tc hMerge="1">
                  <a:txBody>
                    <a:bodyPr/>
                    <a:lstStyle/>
                    <a:p>
                      <a:endParaRPr lang="en-US"/>
                    </a:p>
                  </a:txBody>
                  <a:tcPr/>
                </a:tc>
                <a:tc rowSpan="2">
                  <a:txBody>
                    <a:bodyPr/>
                    <a:lstStyle/>
                    <a:p>
                      <a:pPr algn="ctr"/>
                      <a:r>
                        <a:rPr lang="en-US" sz="1200" dirty="0" smtClean="0">
                          <a:solidFill>
                            <a:schemeClr val="tx1"/>
                          </a:solidFill>
                        </a:rPr>
                        <a:t>Controls</a:t>
                      </a:r>
                      <a:endParaRPr lang="en-US" sz="1200" dirty="0">
                        <a:solidFill>
                          <a:schemeClr val="tx1"/>
                        </a:solidFill>
                      </a:endParaRPr>
                    </a:p>
                  </a:txBody>
                  <a:tcPr marT="45717" marB="45717" anchor="ctr">
                    <a:solidFill>
                      <a:schemeClr val="bg2">
                        <a:lumMod val="40000"/>
                        <a:lumOff val="60000"/>
                      </a:schemeClr>
                    </a:solidFill>
                  </a:tcPr>
                </a:tc>
                <a:extLst>
                  <a:ext uri="{0D108BD9-81ED-4DB2-BD59-A6C34878D82A}">
                    <a16:rowId xmlns:a16="http://schemas.microsoft.com/office/drawing/2014/main" val="10000"/>
                  </a:ext>
                </a:extLst>
              </a:tr>
              <a:tr h="389864">
                <a:tc vMerge="1">
                  <a:txBody>
                    <a:bodyPr/>
                    <a:lstStyle/>
                    <a:p>
                      <a:endParaRPr lang="en-US" sz="1200" dirty="0"/>
                    </a:p>
                  </a:txBody>
                  <a:tcPr/>
                </a:tc>
                <a:tc gridSpan="2">
                  <a:txBody>
                    <a:bodyPr/>
                    <a:lstStyle/>
                    <a:p>
                      <a:pPr algn="ctr"/>
                      <a:r>
                        <a:rPr lang="en-US" sz="1200" dirty="0" smtClean="0"/>
                        <a:t>Significant</a:t>
                      </a:r>
                      <a:endParaRPr lang="en-US" sz="1200" dirty="0"/>
                    </a:p>
                  </a:txBody>
                  <a:tcPr marT="45717" marB="45717"/>
                </a:tc>
                <a:tc hMerge="1">
                  <a:txBody>
                    <a:bodyPr/>
                    <a:lstStyle/>
                    <a:p>
                      <a:endParaRPr lang="en-US" sz="1200" dirty="0"/>
                    </a:p>
                  </a:txBody>
                  <a:tcPr/>
                </a:tc>
                <a:tc gridSpan="2">
                  <a:txBody>
                    <a:bodyPr/>
                    <a:lstStyle/>
                    <a:p>
                      <a:pPr algn="ctr"/>
                      <a:r>
                        <a:rPr lang="en-US" sz="1200" dirty="0" smtClean="0"/>
                        <a:t>To</a:t>
                      </a:r>
                      <a:r>
                        <a:rPr lang="en-US" sz="1200" baseline="0" dirty="0" smtClean="0"/>
                        <a:t> Eliminate</a:t>
                      </a:r>
                      <a:endParaRPr lang="en-US" sz="1200" dirty="0"/>
                    </a:p>
                  </a:txBody>
                  <a:tcPr marT="45717" marB="45717"/>
                </a:tc>
                <a:tc hMerge="1">
                  <a:txBody>
                    <a:bodyPr/>
                    <a:lstStyle/>
                    <a:p>
                      <a:endParaRPr lang="en-US" sz="1200" dirty="0"/>
                    </a:p>
                  </a:txBody>
                  <a:tcPr/>
                </a:tc>
                <a:tc gridSpan="2">
                  <a:txBody>
                    <a:bodyPr/>
                    <a:lstStyle/>
                    <a:p>
                      <a:r>
                        <a:rPr lang="en-US" sz="1200" dirty="0" smtClean="0"/>
                        <a:t>To Isolate</a:t>
                      </a:r>
                      <a:endParaRPr lang="en-US" sz="1200" dirty="0"/>
                    </a:p>
                  </a:txBody>
                  <a:tcPr marT="45717" marB="45717"/>
                </a:tc>
                <a:tc hMerge="1">
                  <a:txBody>
                    <a:bodyPr/>
                    <a:lstStyle/>
                    <a:p>
                      <a:endParaRPr lang="en-US" sz="1200" dirty="0"/>
                    </a:p>
                  </a:txBody>
                  <a:tcPr/>
                </a:tc>
                <a:tc gridSpan="2">
                  <a:txBody>
                    <a:bodyPr/>
                    <a:lstStyle/>
                    <a:p>
                      <a:r>
                        <a:rPr lang="en-US" sz="1200" dirty="0" smtClean="0"/>
                        <a:t>Steps</a:t>
                      </a:r>
                      <a:r>
                        <a:rPr lang="en-US" sz="1200" baseline="0" dirty="0" smtClean="0"/>
                        <a:t> to Minimize</a:t>
                      </a:r>
                      <a:endParaRPr lang="en-US" sz="1200" dirty="0"/>
                    </a:p>
                  </a:txBody>
                  <a:tcPr marT="45717" marB="45717"/>
                </a:tc>
                <a:tc hMerge="1">
                  <a:txBody>
                    <a:bodyPr/>
                    <a:lstStyle/>
                    <a:p>
                      <a:endParaRPr lang="en-US"/>
                    </a:p>
                  </a:txBody>
                  <a:tcPr/>
                </a:tc>
                <a:tc vMerge="1">
                  <a:txBody>
                    <a:bodyPr/>
                    <a:lstStyle/>
                    <a:p>
                      <a:endParaRPr lang="en-US" sz="1200" dirty="0"/>
                    </a:p>
                  </a:txBody>
                  <a:tcPr/>
                </a:tc>
                <a:extLst>
                  <a:ext uri="{0D108BD9-81ED-4DB2-BD59-A6C34878D82A}">
                    <a16:rowId xmlns:a16="http://schemas.microsoft.com/office/drawing/2014/main" val="10001"/>
                  </a:ext>
                </a:extLst>
              </a:tr>
              <a:tr h="389864">
                <a:tc>
                  <a:txBody>
                    <a:bodyPr/>
                    <a:lstStyle/>
                    <a:p>
                      <a:r>
                        <a:rPr lang="en-US" sz="1200" b="1" dirty="0" smtClean="0"/>
                        <a:t>Hazard</a:t>
                      </a:r>
                      <a:endParaRPr lang="en-US" sz="1200" b="1" dirty="0"/>
                    </a:p>
                  </a:txBody>
                  <a:tcPr marT="45717" marB="45717"/>
                </a:tc>
                <a:tc>
                  <a:txBody>
                    <a:bodyPr/>
                    <a:lstStyle/>
                    <a:p>
                      <a:r>
                        <a:rPr lang="en-US" sz="1200" b="1" dirty="0" smtClean="0"/>
                        <a:t>Yes</a:t>
                      </a:r>
                      <a:endParaRPr lang="en-US" sz="1200" b="1" dirty="0"/>
                    </a:p>
                  </a:txBody>
                  <a:tcPr marT="45717" marB="45717"/>
                </a:tc>
                <a:tc>
                  <a:txBody>
                    <a:bodyPr/>
                    <a:lstStyle/>
                    <a:p>
                      <a:r>
                        <a:rPr lang="en-US" sz="1200" b="1" dirty="0" smtClean="0"/>
                        <a:t>No</a:t>
                      </a:r>
                      <a:endParaRPr lang="en-US" sz="1200" b="1" dirty="0"/>
                    </a:p>
                  </a:txBody>
                  <a:tcPr marT="45717" marB="45717"/>
                </a:tc>
                <a:tc>
                  <a:txBody>
                    <a:bodyPr/>
                    <a:lstStyle/>
                    <a:p>
                      <a:r>
                        <a:rPr lang="en-US" sz="1200" b="1" dirty="0" smtClean="0"/>
                        <a:t>Yes</a:t>
                      </a:r>
                      <a:endParaRPr lang="en-US" sz="1200" b="1" dirty="0"/>
                    </a:p>
                  </a:txBody>
                  <a:tcPr marT="45717" marB="45717"/>
                </a:tc>
                <a:tc>
                  <a:txBody>
                    <a:bodyPr/>
                    <a:lstStyle/>
                    <a:p>
                      <a:r>
                        <a:rPr lang="en-US" sz="1200" b="1" dirty="0" smtClean="0"/>
                        <a:t>No</a:t>
                      </a:r>
                      <a:endParaRPr lang="en-US" sz="1200" b="1" dirty="0"/>
                    </a:p>
                  </a:txBody>
                  <a:tcPr marT="45717" marB="45717"/>
                </a:tc>
                <a:tc>
                  <a:txBody>
                    <a:bodyPr/>
                    <a:lstStyle/>
                    <a:p>
                      <a:r>
                        <a:rPr lang="en-US" sz="1200" b="1" dirty="0" smtClean="0"/>
                        <a:t>Yes</a:t>
                      </a:r>
                      <a:endParaRPr lang="en-US" sz="1200" b="1" dirty="0"/>
                    </a:p>
                  </a:txBody>
                  <a:tcPr marT="45717" marB="45717"/>
                </a:tc>
                <a:tc>
                  <a:txBody>
                    <a:bodyPr/>
                    <a:lstStyle/>
                    <a:p>
                      <a:r>
                        <a:rPr lang="en-US" sz="1200" b="1" dirty="0" smtClean="0"/>
                        <a:t>No</a:t>
                      </a:r>
                      <a:endParaRPr lang="en-US" sz="1200" b="1" dirty="0"/>
                    </a:p>
                  </a:txBody>
                  <a:tcPr marT="45717" marB="45717"/>
                </a:tc>
                <a:tc>
                  <a:txBody>
                    <a:bodyPr/>
                    <a:lstStyle/>
                    <a:p>
                      <a:r>
                        <a:rPr lang="en-US" sz="1200" b="1" dirty="0" smtClean="0"/>
                        <a:t>Yes </a:t>
                      </a:r>
                      <a:endParaRPr lang="en-US" sz="1200" b="1" dirty="0"/>
                    </a:p>
                  </a:txBody>
                  <a:tcPr marT="45717" marB="45717"/>
                </a:tc>
                <a:tc>
                  <a:txBody>
                    <a:bodyPr/>
                    <a:lstStyle/>
                    <a:p>
                      <a:r>
                        <a:rPr lang="en-US" sz="1200" b="1" dirty="0" smtClean="0"/>
                        <a:t>No</a:t>
                      </a:r>
                      <a:endParaRPr lang="en-US" sz="1200" b="1" dirty="0"/>
                    </a:p>
                  </a:txBody>
                  <a:tcPr marT="45717" marB="45717"/>
                </a:tc>
                <a:tc>
                  <a:txBody>
                    <a:bodyPr/>
                    <a:lstStyle/>
                    <a:p>
                      <a:pPr algn="ctr"/>
                      <a:r>
                        <a:rPr lang="en-US" sz="1200" b="1" dirty="0" smtClean="0"/>
                        <a:t>Required</a:t>
                      </a:r>
                      <a:endParaRPr lang="en-US" sz="1200" b="1" dirty="0"/>
                    </a:p>
                  </a:txBody>
                  <a:tcPr marT="45717" marB="45717"/>
                </a:tc>
                <a:extLst>
                  <a:ext uri="{0D108BD9-81ED-4DB2-BD59-A6C34878D82A}">
                    <a16:rowId xmlns:a16="http://schemas.microsoft.com/office/drawing/2014/main" val="10002"/>
                  </a:ext>
                </a:extLst>
              </a:tr>
              <a:tr h="389864">
                <a:tc>
                  <a:txBody>
                    <a:bodyPr/>
                    <a:lstStyle/>
                    <a:p>
                      <a:endParaRPr lang="en-US" sz="1200" dirty="0"/>
                    </a:p>
                  </a:txBody>
                  <a:tcPr marT="45717" marB="45717"/>
                </a:tc>
                <a:tc>
                  <a:txBody>
                    <a:bodyPr/>
                    <a:lstStyle/>
                    <a:p>
                      <a:endParaRPr lang="en-US" sz="1200"/>
                    </a:p>
                  </a:txBody>
                  <a:tcPr marT="45717" marB="45717"/>
                </a:tc>
                <a:tc>
                  <a:txBody>
                    <a:bodyPr/>
                    <a:lstStyle/>
                    <a:p>
                      <a:endParaRPr lang="en-US" sz="1200" dirty="0"/>
                    </a:p>
                  </a:txBody>
                  <a:tcPr marT="45717" marB="45717"/>
                </a:tc>
                <a:tc>
                  <a:txBody>
                    <a:bodyPr/>
                    <a:lstStyle/>
                    <a:p>
                      <a:endParaRPr lang="en-US" sz="1200" dirty="0"/>
                    </a:p>
                  </a:txBody>
                  <a:tcPr marT="45717" marB="45717"/>
                </a:tc>
                <a:tc>
                  <a:txBody>
                    <a:bodyPr/>
                    <a:lstStyle/>
                    <a:p>
                      <a:endParaRPr lang="en-US" sz="1200" dirty="0"/>
                    </a:p>
                  </a:txBody>
                  <a:tcPr marT="45717" marB="45717"/>
                </a:tc>
                <a:tc>
                  <a:txBody>
                    <a:bodyPr/>
                    <a:lstStyle/>
                    <a:p>
                      <a:endParaRPr lang="en-US" sz="1200" dirty="0"/>
                    </a:p>
                  </a:txBody>
                  <a:tcPr marT="45717" marB="45717"/>
                </a:tc>
                <a:tc>
                  <a:txBody>
                    <a:bodyPr/>
                    <a:lstStyle/>
                    <a:p>
                      <a:endParaRPr lang="en-US" sz="1200" dirty="0"/>
                    </a:p>
                  </a:txBody>
                  <a:tcPr marT="45717" marB="45717"/>
                </a:tc>
                <a:tc>
                  <a:txBody>
                    <a:bodyPr/>
                    <a:lstStyle/>
                    <a:p>
                      <a:endParaRPr lang="en-US" sz="1200" dirty="0"/>
                    </a:p>
                  </a:txBody>
                  <a:tcPr marT="45717" marB="45717"/>
                </a:tc>
                <a:tc>
                  <a:txBody>
                    <a:bodyPr/>
                    <a:lstStyle/>
                    <a:p>
                      <a:endParaRPr lang="en-US" sz="1800" dirty="0"/>
                    </a:p>
                  </a:txBody>
                  <a:tcPr marT="45717" marB="45717"/>
                </a:tc>
                <a:tc>
                  <a:txBody>
                    <a:bodyPr/>
                    <a:lstStyle/>
                    <a:p>
                      <a:endParaRPr lang="en-US" sz="1200"/>
                    </a:p>
                  </a:txBody>
                  <a:tcPr marT="45717" marB="45717"/>
                </a:tc>
                <a:extLst>
                  <a:ext uri="{0D108BD9-81ED-4DB2-BD59-A6C34878D82A}">
                    <a16:rowId xmlns:a16="http://schemas.microsoft.com/office/drawing/2014/main" val="10003"/>
                  </a:ext>
                </a:extLst>
              </a:tr>
              <a:tr h="389864">
                <a:tc>
                  <a:txBody>
                    <a:bodyPr/>
                    <a:lstStyle/>
                    <a:p>
                      <a:endParaRPr lang="en-US" sz="1200" dirty="0"/>
                    </a:p>
                  </a:txBody>
                  <a:tcPr marT="45717" marB="45717"/>
                </a:tc>
                <a:tc>
                  <a:txBody>
                    <a:bodyPr/>
                    <a:lstStyle/>
                    <a:p>
                      <a:endParaRPr lang="en-US" sz="1200"/>
                    </a:p>
                  </a:txBody>
                  <a:tcPr marT="45717" marB="45717"/>
                </a:tc>
                <a:tc>
                  <a:txBody>
                    <a:bodyPr/>
                    <a:lstStyle/>
                    <a:p>
                      <a:endParaRPr lang="en-US" sz="1200"/>
                    </a:p>
                  </a:txBody>
                  <a:tcPr marT="45717" marB="45717"/>
                </a:tc>
                <a:tc>
                  <a:txBody>
                    <a:bodyPr/>
                    <a:lstStyle/>
                    <a:p>
                      <a:endParaRPr lang="en-US" sz="1200"/>
                    </a:p>
                  </a:txBody>
                  <a:tcPr marT="45717" marB="45717"/>
                </a:tc>
                <a:tc>
                  <a:txBody>
                    <a:bodyPr/>
                    <a:lstStyle/>
                    <a:p>
                      <a:endParaRPr lang="en-US" sz="1200"/>
                    </a:p>
                  </a:txBody>
                  <a:tcPr marT="45717" marB="45717"/>
                </a:tc>
                <a:tc>
                  <a:txBody>
                    <a:bodyPr/>
                    <a:lstStyle/>
                    <a:p>
                      <a:endParaRPr lang="en-US" sz="1200"/>
                    </a:p>
                  </a:txBody>
                  <a:tcPr marT="45717" marB="45717"/>
                </a:tc>
                <a:tc>
                  <a:txBody>
                    <a:bodyPr/>
                    <a:lstStyle/>
                    <a:p>
                      <a:endParaRPr lang="en-US" sz="1200"/>
                    </a:p>
                  </a:txBody>
                  <a:tcPr marT="45717" marB="45717"/>
                </a:tc>
                <a:tc>
                  <a:txBody>
                    <a:bodyPr/>
                    <a:lstStyle/>
                    <a:p>
                      <a:endParaRPr lang="en-US" sz="1200" dirty="0"/>
                    </a:p>
                  </a:txBody>
                  <a:tcPr marT="45717" marB="45717"/>
                </a:tc>
                <a:tc>
                  <a:txBody>
                    <a:bodyPr/>
                    <a:lstStyle/>
                    <a:p>
                      <a:endParaRPr lang="en-US" sz="1800" dirty="0"/>
                    </a:p>
                  </a:txBody>
                  <a:tcPr marT="45717" marB="45717"/>
                </a:tc>
                <a:tc>
                  <a:txBody>
                    <a:bodyPr/>
                    <a:lstStyle/>
                    <a:p>
                      <a:endParaRPr lang="en-US" sz="1200"/>
                    </a:p>
                  </a:txBody>
                  <a:tcPr marT="45717" marB="45717"/>
                </a:tc>
                <a:extLst>
                  <a:ext uri="{0D108BD9-81ED-4DB2-BD59-A6C34878D82A}">
                    <a16:rowId xmlns:a16="http://schemas.microsoft.com/office/drawing/2014/main" val="10004"/>
                  </a:ext>
                </a:extLst>
              </a:tr>
              <a:tr h="389864">
                <a:tc>
                  <a:txBody>
                    <a:bodyPr/>
                    <a:lstStyle/>
                    <a:p>
                      <a:endParaRPr lang="en-US" sz="1200"/>
                    </a:p>
                  </a:txBody>
                  <a:tcPr marT="45717" marB="45717"/>
                </a:tc>
                <a:tc>
                  <a:txBody>
                    <a:bodyPr/>
                    <a:lstStyle/>
                    <a:p>
                      <a:endParaRPr lang="en-US" sz="1200"/>
                    </a:p>
                  </a:txBody>
                  <a:tcPr marT="45717" marB="45717"/>
                </a:tc>
                <a:tc>
                  <a:txBody>
                    <a:bodyPr/>
                    <a:lstStyle/>
                    <a:p>
                      <a:endParaRPr lang="en-US" sz="1200"/>
                    </a:p>
                  </a:txBody>
                  <a:tcPr marT="45717" marB="45717"/>
                </a:tc>
                <a:tc>
                  <a:txBody>
                    <a:bodyPr/>
                    <a:lstStyle/>
                    <a:p>
                      <a:endParaRPr lang="en-US" sz="1200"/>
                    </a:p>
                  </a:txBody>
                  <a:tcPr marT="45717" marB="45717"/>
                </a:tc>
                <a:tc>
                  <a:txBody>
                    <a:bodyPr/>
                    <a:lstStyle/>
                    <a:p>
                      <a:endParaRPr lang="en-US" sz="1200"/>
                    </a:p>
                  </a:txBody>
                  <a:tcPr marT="45717" marB="45717"/>
                </a:tc>
                <a:tc>
                  <a:txBody>
                    <a:bodyPr/>
                    <a:lstStyle/>
                    <a:p>
                      <a:endParaRPr lang="en-US" sz="1200"/>
                    </a:p>
                  </a:txBody>
                  <a:tcPr marT="45717" marB="45717"/>
                </a:tc>
                <a:tc>
                  <a:txBody>
                    <a:bodyPr/>
                    <a:lstStyle/>
                    <a:p>
                      <a:endParaRPr lang="en-US" sz="1200"/>
                    </a:p>
                  </a:txBody>
                  <a:tcPr marT="45717" marB="45717"/>
                </a:tc>
                <a:tc>
                  <a:txBody>
                    <a:bodyPr/>
                    <a:lstStyle/>
                    <a:p>
                      <a:endParaRPr lang="en-US" sz="1200"/>
                    </a:p>
                  </a:txBody>
                  <a:tcPr marT="45717" marB="45717"/>
                </a:tc>
                <a:tc>
                  <a:txBody>
                    <a:bodyPr/>
                    <a:lstStyle/>
                    <a:p>
                      <a:endParaRPr lang="en-US" sz="1800" dirty="0"/>
                    </a:p>
                  </a:txBody>
                  <a:tcPr marT="45717" marB="45717"/>
                </a:tc>
                <a:tc>
                  <a:txBody>
                    <a:bodyPr/>
                    <a:lstStyle/>
                    <a:p>
                      <a:endParaRPr lang="en-US" sz="1200"/>
                    </a:p>
                  </a:txBody>
                  <a:tcPr marT="45717" marB="45717"/>
                </a:tc>
                <a:extLst>
                  <a:ext uri="{0D108BD9-81ED-4DB2-BD59-A6C34878D82A}">
                    <a16:rowId xmlns:a16="http://schemas.microsoft.com/office/drawing/2014/main" val="10005"/>
                  </a:ext>
                </a:extLst>
              </a:tr>
              <a:tr h="389864">
                <a:tc>
                  <a:txBody>
                    <a:bodyPr/>
                    <a:lstStyle/>
                    <a:p>
                      <a:endParaRPr lang="en-US" sz="1200"/>
                    </a:p>
                  </a:txBody>
                  <a:tcPr marT="45717" marB="45717"/>
                </a:tc>
                <a:tc>
                  <a:txBody>
                    <a:bodyPr/>
                    <a:lstStyle/>
                    <a:p>
                      <a:endParaRPr lang="en-US" sz="1200"/>
                    </a:p>
                  </a:txBody>
                  <a:tcPr marT="45717" marB="45717"/>
                </a:tc>
                <a:tc>
                  <a:txBody>
                    <a:bodyPr/>
                    <a:lstStyle/>
                    <a:p>
                      <a:endParaRPr lang="en-US" sz="1200"/>
                    </a:p>
                  </a:txBody>
                  <a:tcPr marT="45717" marB="45717"/>
                </a:tc>
                <a:tc>
                  <a:txBody>
                    <a:bodyPr/>
                    <a:lstStyle/>
                    <a:p>
                      <a:endParaRPr lang="en-US" sz="1200"/>
                    </a:p>
                  </a:txBody>
                  <a:tcPr marT="45717" marB="45717"/>
                </a:tc>
                <a:tc>
                  <a:txBody>
                    <a:bodyPr/>
                    <a:lstStyle/>
                    <a:p>
                      <a:endParaRPr lang="en-US" sz="1200"/>
                    </a:p>
                  </a:txBody>
                  <a:tcPr marT="45717" marB="45717"/>
                </a:tc>
                <a:tc>
                  <a:txBody>
                    <a:bodyPr/>
                    <a:lstStyle/>
                    <a:p>
                      <a:endParaRPr lang="en-US" sz="1200"/>
                    </a:p>
                  </a:txBody>
                  <a:tcPr marT="45717" marB="45717"/>
                </a:tc>
                <a:tc>
                  <a:txBody>
                    <a:bodyPr/>
                    <a:lstStyle/>
                    <a:p>
                      <a:endParaRPr lang="en-US" sz="1200"/>
                    </a:p>
                  </a:txBody>
                  <a:tcPr marT="45717" marB="45717"/>
                </a:tc>
                <a:tc>
                  <a:txBody>
                    <a:bodyPr/>
                    <a:lstStyle/>
                    <a:p>
                      <a:endParaRPr lang="en-US" sz="1200"/>
                    </a:p>
                  </a:txBody>
                  <a:tcPr marT="45717" marB="45717"/>
                </a:tc>
                <a:tc>
                  <a:txBody>
                    <a:bodyPr/>
                    <a:lstStyle/>
                    <a:p>
                      <a:endParaRPr lang="en-US" sz="1800" dirty="0"/>
                    </a:p>
                  </a:txBody>
                  <a:tcPr marT="45717" marB="45717"/>
                </a:tc>
                <a:tc>
                  <a:txBody>
                    <a:bodyPr/>
                    <a:lstStyle/>
                    <a:p>
                      <a:endParaRPr lang="en-US" sz="1200"/>
                    </a:p>
                  </a:txBody>
                  <a:tcPr marT="45717" marB="45717"/>
                </a:tc>
                <a:extLst>
                  <a:ext uri="{0D108BD9-81ED-4DB2-BD59-A6C34878D82A}">
                    <a16:rowId xmlns:a16="http://schemas.microsoft.com/office/drawing/2014/main" val="10006"/>
                  </a:ext>
                </a:extLst>
              </a:tr>
              <a:tr h="389864">
                <a:tc>
                  <a:txBody>
                    <a:bodyPr/>
                    <a:lstStyle/>
                    <a:p>
                      <a:endParaRPr lang="en-US" sz="1200"/>
                    </a:p>
                  </a:txBody>
                  <a:tcPr marT="45717" marB="45717"/>
                </a:tc>
                <a:tc>
                  <a:txBody>
                    <a:bodyPr/>
                    <a:lstStyle/>
                    <a:p>
                      <a:endParaRPr lang="en-US" sz="1200"/>
                    </a:p>
                  </a:txBody>
                  <a:tcPr marT="45717" marB="45717"/>
                </a:tc>
                <a:tc>
                  <a:txBody>
                    <a:bodyPr/>
                    <a:lstStyle/>
                    <a:p>
                      <a:endParaRPr lang="en-US" sz="1200"/>
                    </a:p>
                  </a:txBody>
                  <a:tcPr marT="45717" marB="45717"/>
                </a:tc>
                <a:tc>
                  <a:txBody>
                    <a:bodyPr/>
                    <a:lstStyle/>
                    <a:p>
                      <a:endParaRPr lang="en-US" sz="1200"/>
                    </a:p>
                  </a:txBody>
                  <a:tcPr marT="45717" marB="45717"/>
                </a:tc>
                <a:tc>
                  <a:txBody>
                    <a:bodyPr/>
                    <a:lstStyle/>
                    <a:p>
                      <a:endParaRPr lang="en-US" sz="1200"/>
                    </a:p>
                  </a:txBody>
                  <a:tcPr marT="45717" marB="45717"/>
                </a:tc>
                <a:tc>
                  <a:txBody>
                    <a:bodyPr/>
                    <a:lstStyle/>
                    <a:p>
                      <a:endParaRPr lang="en-US" sz="1200"/>
                    </a:p>
                  </a:txBody>
                  <a:tcPr marT="45717" marB="45717"/>
                </a:tc>
                <a:tc>
                  <a:txBody>
                    <a:bodyPr/>
                    <a:lstStyle/>
                    <a:p>
                      <a:endParaRPr lang="en-US" sz="1200"/>
                    </a:p>
                  </a:txBody>
                  <a:tcPr marT="45717" marB="45717"/>
                </a:tc>
                <a:tc>
                  <a:txBody>
                    <a:bodyPr/>
                    <a:lstStyle/>
                    <a:p>
                      <a:endParaRPr lang="en-US" sz="1200"/>
                    </a:p>
                  </a:txBody>
                  <a:tcPr marT="45717" marB="45717"/>
                </a:tc>
                <a:tc>
                  <a:txBody>
                    <a:bodyPr/>
                    <a:lstStyle/>
                    <a:p>
                      <a:endParaRPr lang="en-US" sz="1800" dirty="0"/>
                    </a:p>
                  </a:txBody>
                  <a:tcPr marT="45717" marB="45717"/>
                </a:tc>
                <a:tc>
                  <a:txBody>
                    <a:bodyPr/>
                    <a:lstStyle/>
                    <a:p>
                      <a:endParaRPr lang="en-US" sz="1200" dirty="0"/>
                    </a:p>
                  </a:txBody>
                  <a:tcPr marT="45717" marB="45717"/>
                </a:tc>
                <a:extLst>
                  <a:ext uri="{0D108BD9-81ED-4DB2-BD59-A6C34878D82A}">
                    <a16:rowId xmlns:a16="http://schemas.microsoft.com/office/drawing/2014/main" val="10007"/>
                  </a:ext>
                </a:extLst>
              </a:tr>
              <a:tr h="389864">
                <a:tc>
                  <a:txBody>
                    <a:bodyPr/>
                    <a:lstStyle/>
                    <a:p>
                      <a:endParaRPr lang="en-US" sz="1200"/>
                    </a:p>
                  </a:txBody>
                  <a:tcPr marT="45717" marB="45717"/>
                </a:tc>
                <a:tc>
                  <a:txBody>
                    <a:bodyPr/>
                    <a:lstStyle/>
                    <a:p>
                      <a:endParaRPr lang="en-US" sz="1200"/>
                    </a:p>
                  </a:txBody>
                  <a:tcPr marT="45717" marB="45717"/>
                </a:tc>
                <a:tc>
                  <a:txBody>
                    <a:bodyPr/>
                    <a:lstStyle/>
                    <a:p>
                      <a:endParaRPr lang="en-US" sz="1200"/>
                    </a:p>
                  </a:txBody>
                  <a:tcPr marT="45717" marB="45717"/>
                </a:tc>
                <a:tc>
                  <a:txBody>
                    <a:bodyPr/>
                    <a:lstStyle/>
                    <a:p>
                      <a:endParaRPr lang="en-US" sz="1200"/>
                    </a:p>
                  </a:txBody>
                  <a:tcPr marT="45717" marB="45717"/>
                </a:tc>
                <a:tc>
                  <a:txBody>
                    <a:bodyPr/>
                    <a:lstStyle/>
                    <a:p>
                      <a:endParaRPr lang="en-US" sz="1200"/>
                    </a:p>
                  </a:txBody>
                  <a:tcPr marT="45717" marB="45717"/>
                </a:tc>
                <a:tc>
                  <a:txBody>
                    <a:bodyPr/>
                    <a:lstStyle/>
                    <a:p>
                      <a:endParaRPr lang="en-US" sz="1200"/>
                    </a:p>
                  </a:txBody>
                  <a:tcPr marT="45717" marB="45717"/>
                </a:tc>
                <a:tc>
                  <a:txBody>
                    <a:bodyPr/>
                    <a:lstStyle/>
                    <a:p>
                      <a:endParaRPr lang="en-US" sz="1200"/>
                    </a:p>
                  </a:txBody>
                  <a:tcPr marT="45717" marB="45717"/>
                </a:tc>
                <a:tc>
                  <a:txBody>
                    <a:bodyPr/>
                    <a:lstStyle/>
                    <a:p>
                      <a:endParaRPr lang="en-US" sz="1200"/>
                    </a:p>
                  </a:txBody>
                  <a:tcPr marT="45717" marB="45717"/>
                </a:tc>
                <a:tc>
                  <a:txBody>
                    <a:bodyPr/>
                    <a:lstStyle/>
                    <a:p>
                      <a:endParaRPr lang="en-US" sz="1800" dirty="0"/>
                    </a:p>
                  </a:txBody>
                  <a:tcPr marT="45717" marB="45717"/>
                </a:tc>
                <a:tc>
                  <a:txBody>
                    <a:bodyPr/>
                    <a:lstStyle/>
                    <a:p>
                      <a:endParaRPr lang="en-US" sz="1200" dirty="0"/>
                    </a:p>
                  </a:txBody>
                  <a:tcPr marT="45717" marB="45717"/>
                </a:tc>
                <a:extLst>
                  <a:ext uri="{0D108BD9-81ED-4DB2-BD59-A6C34878D82A}">
                    <a16:rowId xmlns:a16="http://schemas.microsoft.com/office/drawing/2014/main" val="10008"/>
                  </a:ext>
                </a:extLst>
              </a:tr>
              <a:tr h="389864">
                <a:tc>
                  <a:txBody>
                    <a:bodyPr/>
                    <a:lstStyle/>
                    <a:p>
                      <a:endParaRPr lang="en-US" sz="1200" dirty="0"/>
                    </a:p>
                  </a:txBody>
                  <a:tcPr marT="45717" marB="45717"/>
                </a:tc>
                <a:tc>
                  <a:txBody>
                    <a:bodyPr/>
                    <a:lstStyle/>
                    <a:p>
                      <a:endParaRPr lang="en-US" sz="1200" dirty="0"/>
                    </a:p>
                  </a:txBody>
                  <a:tcPr marT="45717" marB="45717"/>
                </a:tc>
                <a:tc>
                  <a:txBody>
                    <a:bodyPr/>
                    <a:lstStyle/>
                    <a:p>
                      <a:endParaRPr lang="en-US" sz="1200" dirty="0"/>
                    </a:p>
                  </a:txBody>
                  <a:tcPr marT="45717" marB="45717"/>
                </a:tc>
                <a:tc>
                  <a:txBody>
                    <a:bodyPr/>
                    <a:lstStyle/>
                    <a:p>
                      <a:endParaRPr lang="en-US" sz="1200" dirty="0"/>
                    </a:p>
                  </a:txBody>
                  <a:tcPr marT="45717" marB="45717"/>
                </a:tc>
                <a:tc>
                  <a:txBody>
                    <a:bodyPr/>
                    <a:lstStyle/>
                    <a:p>
                      <a:endParaRPr lang="en-US" sz="1200" dirty="0"/>
                    </a:p>
                  </a:txBody>
                  <a:tcPr marT="45717" marB="45717"/>
                </a:tc>
                <a:tc>
                  <a:txBody>
                    <a:bodyPr/>
                    <a:lstStyle/>
                    <a:p>
                      <a:endParaRPr lang="en-US" sz="1200" dirty="0"/>
                    </a:p>
                  </a:txBody>
                  <a:tcPr marT="45717" marB="45717"/>
                </a:tc>
                <a:tc>
                  <a:txBody>
                    <a:bodyPr/>
                    <a:lstStyle/>
                    <a:p>
                      <a:endParaRPr lang="en-US" sz="1200" dirty="0"/>
                    </a:p>
                  </a:txBody>
                  <a:tcPr marT="45717" marB="45717"/>
                </a:tc>
                <a:tc>
                  <a:txBody>
                    <a:bodyPr/>
                    <a:lstStyle/>
                    <a:p>
                      <a:endParaRPr lang="en-US" sz="1200" dirty="0"/>
                    </a:p>
                  </a:txBody>
                  <a:tcPr marT="45717" marB="45717"/>
                </a:tc>
                <a:tc>
                  <a:txBody>
                    <a:bodyPr/>
                    <a:lstStyle/>
                    <a:p>
                      <a:endParaRPr lang="en-US" sz="1800" dirty="0"/>
                    </a:p>
                  </a:txBody>
                  <a:tcPr marT="45717" marB="45717"/>
                </a:tc>
                <a:tc>
                  <a:txBody>
                    <a:bodyPr/>
                    <a:lstStyle/>
                    <a:p>
                      <a:endParaRPr lang="en-US" sz="1200" dirty="0"/>
                    </a:p>
                  </a:txBody>
                  <a:tcPr marT="45717" marB="45717"/>
                </a:tc>
                <a:extLst>
                  <a:ext uri="{0D108BD9-81ED-4DB2-BD59-A6C34878D82A}">
                    <a16:rowId xmlns:a16="http://schemas.microsoft.com/office/drawing/2014/main" val="10009"/>
                  </a:ext>
                </a:extLst>
              </a:tr>
              <a:tr h="389864">
                <a:tc>
                  <a:txBody>
                    <a:bodyPr/>
                    <a:lstStyle/>
                    <a:p>
                      <a:endParaRPr lang="en-US" sz="1200" dirty="0"/>
                    </a:p>
                  </a:txBody>
                  <a:tcPr marT="45717" marB="45717"/>
                </a:tc>
                <a:tc>
                  <a:txBody>
                    <a:bodyPr/>
                    <a:lstStyle/>
                    <a:p>
                      <a:endParaRPr lang="en-US" sz="1200" dirty="0"/>
                    </a:p>
                  </a:txBody>
                  <a:tcPr marT="45717" marB="45717"/>
                </a:tc>
                <a:tc>
                  <a:txBody>
                    <a:bodyPr/>
                    <a:lstStyle/>
                    <a:p>
                      <a:endParaRPr lang="en-US" sz="1200" dirty="0"/>
                    </a:p>
                  </a:txBody>
                  <a:tcPr marT="45717" marB="45717"/>
                </a:tc>
                <a:tc>
                  <a:txBody>
                    <a:bodyPr/>
                    <a:lstStyle/>
                    <a:p>
                      <a:endParaRPr lang="en-US" sz="1200" dirty="0"/>
                    </a:p>
                  </a:txBody>
                  <a:tcPr marT="45717" marB="45717"/>
                </a:tc>
                <a:tc>
                  <a:txBody>
                    <a:bodyPr/>
                    <a:lstStyle/>
                    <a:p>
                      <a:endParaRPr lang="en-US" sz="1200" dirty="0"/>
                    </a:p>
                  </a:txBody>
                  <a:tcPr marT="45717" marB="45717"/>
                </a:tc>
                <a:tc>
                  <a:txBody>
                    <a:bodyPr/>
                    <a:lstStyle/>
                    <a:p>
                      <a:endParaRPr lang="en-US" sz="1200" dirty="0"/>
                    </a:p>
                  </a:txBody>
                  <a:tcPr marT="45717" marB="45717"/>
                </a:tc>
                <a:tc>
                  <a:txBody>
                    <a:bodyPr/>
                    <a:lstStyle/>
                    <a:p>
                      <a:endParaRPr lang="en-US" sz="1200" dirty="0"/>
                    </a:p>
                  </a:txBody>
                  <a:tcPr marT="45717" marB="45717"/>
                </a:tc>
                <a:tc>
                  <a:txBody>
                    <a:bodyPr/>
                    <a:lstStyle/>
                    <a:p>
                      <a:endParaRPr lang="en-US" sz="1200" dirty="0"/>
                    </a:p>
                  </a:txBody>
                  <a:tcPr marT="45717" marB="45717"/>
                </a:tc>
                <a:tc>
                  <a:txBody>
                    <a:bodyPr/>
                    <a:lstStyle/>
                    <a:p>
                      <a:endParaRPr lang="en-US" sz="1800" dirty="0"/>
                    </a:p>
                  </a:txBody>
                  <a:tcPr marT="45717" marB="45717"/>
                </a:tc>
                <a:tc>
                  <a:txBody>
                    <a:bodyPr/>
                    <a:lstStyle/>
                    <a:p>
                      <a:endParaRPr lang="en-US" sz="1200" dirty="0"/>
                    </a:p>
                  </a:txBody>
                  <a:tcPr marT="45717" marB="45717"/>
                </a:tc>
                <a:extLst>
                  <a:ext uri="{0D108BD9-81ED-4DB2-BD59-A6C34878D82A}">
                    <a16:rowId xmlns:a16="http://schemas.microsoft.com/office/drawing/2014/main" val="10010"/>
                  </a:ext>
                </a:extLst>
              </a:tr>
              <a:tr h="389864">
                <a:tc>
                  <a:txBody>
                    <a:bodyPr/>
                    <a:lstStyle/>
                    <a:p>
                      <a:endParaRPr lang="en-US" sz="1200" dirty="0"/>
                    </a:p>
                  </a:txBody>
                  <a:tcPr marT="45717" marB="45717"/>
                </a:tc>
                <a:tc>
                  <a:txBody>
                    <a:bodyPr/>
                    <a:lstStyle/>
                    <a:p>
                      <a:endParaRPr lang="en-US" sz="1200" dirty="0"/>
                    </a:p>
                  </a:txBody>
                  <a:tcPr marT="45717" marB="45717"/>
                </a:tc>
                <a:tc>
                  <a:txBody>
                    <a:bodyPr/>
                    <a:lstStyle/>
                    <a:p>
                      <a:endParaRPr lang="en-US" sz="1200" dirty="0"/>
                    </a:p>
                  </a:txBody>
                  <a:tcPr marT="45717" marB="45717"/>
                </a:tc>
                <a:tc>
                  <a:txBody>
                    <a:bodyPr/>
                    <a:lstStyle/>
                    <a:p>
                      <a:endParaRPr lang="en-US" sz="1200" dirty="0"/>
                    </a:p>
                  </a:txBody>
                  <a:tcPr marT="45717" marB="45717"/>
                </a:tc>
                <a:tc>
                  <a:txBody>
                    <a:bodyPr/>
                    <a:lstStyle/>
                    <a:p>
                      <a:endParaRPr lang="en-US" sz="1200" dirty="0"/>
                    </a:p>
                  </a:txBody>
                  <a:tcPr marT="45717" marB="45717"/>
                </a:tc>
                <a:tc>
                  <a:txBody>
                    <a:bodyPr/>
                    <a:lstStyle/>
                    <a:p>
                      <a:endParaRPr lang="en-US" sz="1200" dirty="0"/>
                    </a:p>
                  </a:txBody>
                  <a:tcPr marT="45717" marB="45717"/>
                </a:tc>
                <a:tc>
                  <a:txBody>
                    <a:bodyPr/>
                    <a:lstStyle/>
                    <a:p>
                      <a:endParaRPr lang="en-US" sz="1200" dirty="0"/>
                    </a:p>
                  </a:txBody>
                  <a:tcPr marT="45717" marB="45717"/>
                </a:tc>
                <a:tc>
                  <a:txBody>
                    <a:bodyPr/>
                    <a:lstStyle/>
                    <a:p>
                      <a:endParaRPr lang="en-US" sz="1200" dirty="0"/>
                    </a:p>
                  </a:txBody>
                  <a:tcPr marT="45717" marB="45717"/>
                </a:tc>
                <a:tc>
                  <a:txBody>
                    <a:bodyPr/>
                    <a:lstStyle/>
                    <a:p>
                      <a:endParaRPr lang="en-US" sz="1800" dirty="0"/>
                    </a:p>
                  </a:txBody>
                  <a:tcPr marT="45717" marB="45717"/>
                </a:tc>
                <a:tc>
                  <a:txBody>
                    <a:bodyPr/>
                    <a:lstStyle/>
                    <a:p>
                      <a:endParaRPr lang="en-US" sz="1200" dirty="0"/>
                    </a:p>
                  </a:txBody>
                  <a:tcPr marT="45717" marB="45717"/>
                </a:tc>
                <a:extLst>
                  <a:ext uri="{0D108BD9-81ED-4DB2-BD59-A6C34878D82A}">
                    <a16:rowId xmlns:a16="http://schemas.microsoft.com/office/drawing/2014/main" val="10011"/>
                  </a:ext>
                </a:extLst>
              </a:tr>
            </a:tbl>
          </a:graphicData>
        </a:graphic>
      </p:graphicFrame>
    </p:spTree>
  </p:cSld>
  <p:clrMapOvr>
    <a:masterClrMapping/>
  </p:clrMapOvr>
  <p:transition spd="slow"/>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r>
              <a:rPr lang="en-US" altLang="en-US" smtClean="0"/>
              <a:t>Top Ten 1926 OSHA Violations </a:t>
            </a:r>
          </a:p>
        </p:txBody>
      </p:sp>
      <p:sp>
        <p:nvSpPr>
          <p:cNvPr id="101379" name="Rectangle 3"/>
          <p:cNvSpPr>
            <a:spLocks noGrp="1" noChangeArrowheads="1"/>
          </p:cNvSpPr>
          <p:nvPr>
            <p:ph idx="1"/>
          </p:nvPr>
        </p:nvSpPr>
        <p:spPr>
          <a:xfrm>
            <a:off x="1042988" y="1752600"/>
            <a:ext cx="6777037" cy="4572000"/>
          </a:xfrm>
        </p:spPr>
        <p:txBody>
          <a:bodyPr rtlCol="0">
            <a:noAutofit/>
          </a:bodyPr>
          <a:lstStyle/>
          <a:p>
            <a:pPr marL="457200" indent="-457200" fontAlgn="auto">
              <a:spcAft>
                <a:spcPts val="0"/>
              </a:spcAft>
              <a:buFont typeface="Wingdings 2" panose="05020102010507070707" pitchFamily="18" charset="2"/>
              <a:buNone/>
              <a:defRPr/>
            </a:pPr>
            <a:r>
              <a:rPr lang="en-US" sz="1800" dirty="0" smtClean="0">
                <a:solidFill>
                  <a:schemeClr val="tx1"/>
                </a:solidFill>
              </a:rPr>
              <a:t>1) Subpart M .501(b)(13) – Fall Protection – Residential  Construction</a:t>
            </a:r>
          </a:p>
          <a:p>
            <a:pPr marL="508000" indent="-508000" fontAlgn="auto">
              <a:spcAft>
                <a:spcPts val="0"/>
              </a:spcAft>
              <a:buFont typeface="Wingdings 2" panose="05020102010507070707" pitchFamily="18" charset="2"/>
              <a:buNone/>
              <a:defRPr/>
            </a:pPr>
            <a:r>
              <a:rPr lang="en-US" sz="1800" dirty="0" smtClean="0">
                <a:solidFill>
                  <a:schemeClr val="tx1"/>
                </a:solidFill>
              </a:rPr>
              <a:t>2) Subpart X  .1053(b)(1) – Portable ladders not extended 3 feet above  landing </a:t>
            </a:r>
          </a:p>
          <a:p>
            <a:pPr marL="566738" indent="-566738" fontAlgn="auto">
              <a:spcAft>
                <a:spcPts val="0"/>
              </a:spcAft>
              <a:buFont typeface="Wingdings 2" panose="05020102010507070707" pitchFamily="18" charset="2"/>
              <a:buNone/>
              <a:defRPr/>
            </a:pPr>
            <a:r>
              <a:rPr lang="en-US" sz="1800" dirty="0" smtClean="0">
                <a:solidFill>
                  <a:schemeClr val="tx1"/>
                </a:solidFill>
              </a:rPr>
              <a:t>3) Subpart M .501(b)(1) – Fall Protection – Unprotected Sides &amp; Edges</a:t>
            </a:r>
          </a:p>
          <a:p>
            <a:pPr marL="457200" indent="-457200" fontAlgn="auto">
              <a:spcAft>
                <a:spcPts val="0"/>
              </a:spcAft>
              <a:buFont typeface="Wingdings 2" panose="05020102010507070707" pitchFamily="18" charset="2"/>
              <a:buNone/>
              <a:defRPr/>
            </a:pPr>
            <a:r>
              <a:rPr lang="en-US" sz="1800" dirty="0" smtClean="0">
                <a:solidFill>
                  <a:schemeClr val="tx1"/>
                </a:solidFill>
              </a:rPr>
              <a:t>4) Subpart M  .503(a)(1) – Fall Protection – Training</a:t>
            </a:r>
          </a:p>
          <a:p>
            <a:pPr marL="457200" indent="-457200" fontAlgn="auto">
              <a:spcAft>
                <a:spcPts val="0"/>
              </a:spcAft>
              <a:buFont typeface="Wingdings 2" panose="05020102010507070707" pitchFamily="18" charset="2"/>
              <a:buNone/>
              <a:defRPr/>
            </a:pPr>
            <a:r>
              <a:rPr lang="en-US" sz="1800" dirty="0" smtClean="0">
                <a:solidFill>
                  <a:schemeClr val="tx1"/>
                </a:solidFill>
              </a:rPr>
              <a:t>5) Subpart E  .102(a)(1) – Eye and Face Protection</a:t>
            </a:r>
          </a:p>
          <a:p>
            <a:pPr marL="457200" indent="-457200" fontAlgn="auto">
              <a:spcAft>
                <a:spcPts val="0"/>
              </a:spcAft>
              <a:buFont typeface="Wingdings 2" panose="05020102010507070707" pitchFamily="18" charset="2"/>
              <a:buNone/>
              <a:defRPr/>
            </a:pPr>
            <a:r>
              <a:rPr lang="en-US" sz="1800" dirty="0" smtClean="0">
                <a:solidFill>
                  <a:schemeClr val="tx1"/>
                </a:solidFill>
              </a:rPr>
              <a:t>6) Subpart E  .100(a) – Head Protection</a:t>
            </a:r>
          </a:p>
          <a:p>
            <a:pPr marL="457200" indent="-457200" fontAlgn="auto">
              <a:spcAft>
                <a:spcPts val="0"/>
              </a:spcAft>
              <a:buFont typeface="Wingdings 2" panose="05020102010507070707" pitchFamily="18" charset="2"/>
              <a:buNone/>
              <a:defRPr/>
            </a:pPr>
            <a:r>
              <a:rPr lang="en-US" sz="1800" dirty="0" smtClean="0">
                <a:solidFill>
                  <a:schemeClr val="tx1"/>
                </a:solidFill>
              </a:rPr>
              <a:t>7) Subpart L  .451(g)(1) – Scaffolds – Fall Protection</a:t>
            </a:r>
          </a:p>
          <a:p>
            <a:pPr marL="457200" indent="-457200" fontAlgn="auto">
              <a:spcAft>
                <a:spcPts val="0"/>
              </a:spcAft>
              <a:buFont typeface="Wingdings 2" panose="05020102010507070707" pitchFamily="18" charset="2"/>
              <a:buNone/>
              <a:defRPr/>
            </a:pPr>
            <a:r>
              <a:rPr lang="en-US" sz="1800" dirty="0" smtClean="0">
                <a:solidFill>
                  <a:schemeClr val="tx1"/>
                </a:solidFill>
              </a:rPr>
              <a:t>8) Subpart L  .453(b)(2)(v) – Aerial lifts – Fall Protection</a:t>
            </a:r>
          </a:p>
          <a:p>
            <a:pPr marL="457200" indent="-457200" fontAlgn="auto">
              <a:spcAft>
                <a:spcPts val="0"/>
              </a:spcAft>
              <a:buFont typeface="Wingdings 2" panose="05020102010507070707" pitchFamily="18" charset="2"/>
              <a:buNone/>
              <a:defRPr/>
            </a:pPr>
            <a:r>
              <a:rPr lang="en-US" sz="1800" dirty="0" smtClean="0">
                <a:solidFill>
                  <a:schemeClr val="tx1"/>
                </a:solidFill>
              </a:rPr>
              <a:t>9) Subpart L  .451(e)(1) – Safe Access</a:t>
            </a:r>
          </a:p>
          <a:p>
            <a:pPr marL="508000" indent="-508000" fontAlgn="auto">
              <a:spcAft>
                <a:spcPts val="0"/>
              </a:spcAft>
              <a:buFont typeface="Wingdings 2" panose="05020102010507070707" pitchFamily="18" charset="2"/>
              <a:buNone/>
              <a:defRPr/>
            </a:pPr>
            <a:r>
              <a:rPr lang="en-US" sz="1800" dirty="0" smtClean="0">
                <a:solidFill>
                  <a:schemeClr val="tx1"/>
                </a:solidFill>
              </a:rPr>
              <a:t>10) Subpart M .501(b)(10) – Fall Protection – Low-sloped Roofs</a:t>
            </a:r>
          </a:p>
          <a:p>
            <a:pPr fontAlgn="auto">
              <a:spcAft>
                <a:spcPts val="0"/>
              </a:spcAft>
              <a:buFont typeface="Wingdings 2" panose="05020102010507070707" pitchFamily="18" charset="2"/>
              <a:buNone/>
              <a:defRPr/>
            </a:pPr>
            <a:r>
              <a:rPr lang="en-US" dirty="0" smtClean="0">
                <a:solidFill>
                  <a:schemeClr val="tx1"/>
                </a:solidFill>
              </a:rPr>
              <a:t> </a:t>
            </a:r>
            <a:endParaRPr lang="en-US" dirty="0">
              <a:solidFill>
                <a:schemeClr val="tx1"/>
              </a:solidFill>
            </a:endParaRPr>
          </a:p>
        </p:txBody>
      </p:sp>
      <p:sp>
        <p:nvSpPr>
          <p:cNvPr id="60420" name="Slide Number Placeholder 1"/>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09A30A87-C3EA-40F2-A9D4-1E978713D279}" type="slidenum">
              <a:rPr lang="en-US" altLang="en-US" sz="1200">
                <a:solidFill>
                  <a:srgbClr val="FEFEFE"/>
                </a:solidFill>
              </a:rPr>
              <a:pPr algn="l" eaLnBrk="1" hangingPunct="1"/>
              <a:t>49</a:t>
            </a:fld>
            <a:endParaRPr lang="en-US" altLang="en-US" sz="1200">
              <a:solidFill>
                <a:srgbClr val="FEFEFE"/>
              </a:solidFill>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altLang="en-US" smtClean="0"/>
              <a:t>1926.501 Fall Protection</a:t>
            </a:r>
          </a:p>
        </p:txBody>
      </p:sp>
      <p:sp>
        <p:nvSpPr>
          <p:cNvPr id="61443" name="Rectangle 3"/>
          <p:cNvSpPr>
            <a:spLocks noGrp="1" noChangeArrowheads="1"/>
          </p:cNvSpPr>
          <p:nvPr>
            <p:ph idx="1"/>
          </p:nvPr>
        </p:nvSpPr>
        <p:spPr>
          <a:xfrm>
            <a:off x="1042988" y="2324100"/>
            <a:ext cx="6777037" cy="3238500"/>
          </a:xfrm>
        </p:spPr>
        <p:txBody>
          <a:bodyPr/>
          <a:lstStyle/>
          <a:p>
            <a:r>
              <a:rPr lang="en-US" altLang="en-US" smtClean="0"/>
              <a:t>Falls consistently account for the greatest number of fatalities in the construction industry each year</a:t>
            </a:r>
          </a:p>
          <a:p>
            <a:r>
              <a:rPr lang="en-US" altLang="en-US" smtClean="0"/>
              <a:t>In 2013 the falls, slips, or trips resulted in 699 fatalities. Falls to lower level accounted for 82% of those fatalities.</a:t>
            </a:r>
          </a:p>
          <a:p>
            <a:r>
              <a:rPr lang="en-US" altLang="en-US" smtClean="0"/>
              <a:t>Approximately 1 in 4 of those fatalities occurred from a fall of 10 feet or less.</a:t>
            </a:r>
          </a:p>
        </p:txBody>
      </p:sp>
      <p:sp>
        <p:nvSpPr>
          <p:cNvPr id="61444" name="TextBox 1"/>
          <p:cNvSpPr txBox="1">
            <a:spLocks noChangeArrowheads="1"/>
          </p:cNvSpPr>
          <p:nvPr/>
        </p:nvSpPr>
        <p:spPr bwMode="auto">
          <a:xfrm>
            <a:off x="990600" y="5813425"/>
            <a:ext cx="7162800" cy="369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r>
              <a:rPr lang="en-US" altLang="en-US" sz="1800"/>
              <a:t>Source: www.bls.gov/new.release/pdf/cfoi.pdf</a:t>
            </a:r>
          </a:p>
        </p:txBody>
      </p:sp>
      <p:sp>
        <p:nvSpPr>
          <p:cNvPr id="6144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2223B501-2DF0-4649-84F4-987003BB298C}" type="slidenum">
              <a:rPr lang="en-US" altLang="en-US" sz="1200">
                <a:solidFill>
                  <a:srgbClr val="FEFEFE"/>
                </a:solidFill>
              </a:rPr>
              <a:pPr algn="l" eaLnBrk="1" hangingPunct="1"/>
              <a:t>50</a:t>
            </a:fld>
            <a:endParaRPr lang="en-US" altLang="en-US" sz="1200">
              <a:solidFill>
                <a:srgbClr val="FEFEFE"/>
              </a:solidFill>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4"/>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87363" y="942975"/>
            <a:ext cx="8199437" cy="555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67" name="Text Box 5"/>
          <p:cNvSpPr txBox="1">
            <a:spLocks noChangeArrowheads="1"/>
          </p:cNvSpPr>
          <p:nvPr/>
        </p:nvSpPr>
        <p:spPr bwMode="auto">
          <a:xfrm>
            <a:off x="5638800" y="5948363"/>
            <a:ext cx="32766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spcBef>
                <a:spcPct val="50000"/>
              </a:spcBef>
            </a:pPr>
            <a:r>
              <a:rPr lang="en-US" altLang="en-US" sz="1800"/>
              <a:t>Source – BLS Data, 2010</a:t>
            </a:r>
          </a:p>
        </p:txBody>
      </p:sp>
      <p:sp>
        <p:nvSpPr>
          <p:cNvPr id="62468" name="Title 1"/>
          <p:cNvSpPr>
            <a:spLocks noGrp="1"/>
          </p:cNvSpPr>
          <p:nvPr>
            <p:ph type="title"/>
          </p:nvPr>
        </p:nvSpPr>
        <p:spPr>
          <a:xfrm>
            <a:off x="1042988" y="838200"/>
            <a:ext cx="7024687" cy="838200"/>
          </a:xfrm>
        </p:spPr>
        <p:txBody>
          <a:bodyPr/>
          <a:lstStyle/>
          <a:p>
            <a:r>
              <a:rPr lang="en-US" altLang="en-US" smtClean="0"/>
              <a:t>Fatal Falls Most Often From</a:t>
            </a:r>
          </a:p>
        </p:txBody>
      </p:sp>
      <p:sp>
        <p:nvSpPr>
          <p:cNvPr id="62469"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FD713E85-BEE4-43FD-875F-3EB155F83617}" type="slidenum">
              <a:rPr lang="en-US" altLang="en-US" sz="1200">
                <a:solidFill>
                  <a:srgbClr val="FEFEFE"/>
                </a:solidFill>
              </a:rPr>
              <a:pPr algn="l" eaLnBrk="1" hangingPunct="1"/>
              <a:t>51</a:t>
            </a:fld>
            <a:endParaRPr lang="en-US" altLang="en-US" sz="1200">
              <a:solidFill>
                <a:srgbClr val="FEFEFE"/>
              </a:solidFill>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r>
              <a:rPr lang="en-US" altLang="en-US" smtClean="0"/>
              <a:t>Consider Parapets</a:t>
            </a:r>
          </a:p>
        </p:txBody>
      </p:sp>
      <p:sp>
        <p:nvSpPr>
          <p:cNvPr id="101379" name="Rectangle 3"/>
          <p:cNvSpPr>
            <a:spLocks noGrp="1" noChangeArrowheads="1"/>
          </p:cNvSpPr>
          <p:nvPr>
            <p:ph idx="1"/>
          </p:nvPr>
        </p:nvSpPr>
        <p:spPr>
          <a:xfrm>
            <a:off x="914400" y="2057400"/>
            <a:ext cx="4724400" cy="3775075"/>
          </a:xfrm>
        </p:spPr>
        <p:txBody>
          <a:bodyPr rtlCol="0">
            <a:normAutofit/>
          </a:bodyPr>
          <a:lstStyle/>
          <a:p>
            <a:pPr marL="0" indent="0" fontAlgn="auto">
              <a:spcBef>
                <a:spcPts val="0"/>
              </a:spcBef>
              <a:spcAft>
                <a:spcPts val="0"/>
              </a:spcAft>
              <a:buFont typeface="Wingdings 2" panose="05020102010507070707" pitchFamily="18" charset="2"/>
              <a:buNone/>
              <a:defRPr/>
            </a:pPr>
            <a:r>
              <a:rPr lang="en-US" dirty="0" smtClean="0"/>
              <a:t>A </a:t>
            </a:r>
            <a:r>
              <a:rPr lang="en-US" dirty="0"/>
              <a:t>parapet that can </a:t>
            </a:r>
            <a:r>
              <a:rPr lang="en-US" dirty="0" smtClean="0"/>
              <a:t>function</a:t>
            </a:r>
          </a:p>
          <a:p>
            <a:pPr marL="0" indent="0" fontAlgn="auto">
              <a:spcBef>
                <a:spcPts val="0"/>
              </a:spcBef>
              <a:spcAft>
                <a:spcPts val="0"/>
              </a:spcAft>
              <a:buFont typeface="Wingdings 2" panose="05020102010507070707" pitchFamily="18" charset="2"/>
              <a:buNone/>
              <a:defRPr/>
            </a:pPr>
            <a:r>
              <a:rPr lang="en-US" dirty="0" smtClean="0"/>
              <a:t>as a perimeter </a:t>
            </a:r>
            <a:r>
              <a:rPr lang="en-US" dirty="0"/>
              <a:t>guard </a:t>
            </a:r>
            <a:r>
              <a:rPr lang="en-US" dirty="0" smtClean="0"/>
              <a:t>also</a:t>
            </a:r>
          </a:p>
          <a:p>
            <a:pPr marL="0" indent="0" fontAlgn="auto">
              <a:spcBef>
                <a:spcPts val="0"/>
              </a:spcBef>
              <a:spcAft>
                <a:spcPts val="0"/>
              </a:spcAft>
              <a:buFont typeface="Wingdings 2" panose="05020102010507070707" pitchFamily="18" charset="2"/>
              <a:buNone/>
              <a:defRPr/>
            </a:pPr>
            <a:r>
              <a:rPr lang="en-US" dirty="0" smtClean="0"/>
              <a:t>eliminates the need to</a:t>
            </a:r>
          </a:p>
          <a:p>
            <a:pPr marL="0" indent="0" fontAlgn="auto">
              <a:spcBef>
                <a:spcPts val="0"/>
              </a:spcBef>
              <a:spcAft>
                <a:spcPts val="0"/>
              </a:spcAft>
              <a:buFont typeface="Wingdings 2" panose="05020102010507070707" pitchFamily="18" charset="2"/>
              <a:buNone/>
              <a:defRPr/>
            </a:pPr>
            <a:r>
              <a:rPr lang="en-US" dirty="0" smtClean="0"/>
              <a:t>provide temporary fall</a:t>
            </a:r>
          </a:p>
          <a:p>
            <a:pPr marL="0" indent="0" fontAlgn="auto">
              <a:spcBef>
                <a:spcPts val="0"/>
              </a:spcBef>
              <a:spcAft>
                <a:spcPts val="0"/>
              </a:spcAft>
              <a:buFont typeface="Wingdings 2" panose="05020102010507070707" pitchFamily="18" charset="2"/>
              <a:buNone/>
              <a:defRPr/>
            </a:pPr>
            <a:r>
              <a:rPr lang="en-US" dirty="0" smtClean="0"/>
              <a:t>protection for construction </a:t>
            </a:r>
          </a:p>
          <a:p>
            <a:pPr marL="0" indent="0" fontAlgn="auto">
              <a:spcBef>
                <a:spcPts val="0"/>
              </a:spcBef>
              <a:spcAft>
                <a:spcPts val="0"/>
              </a:spcAft>
              <a:buFont typeface="Wingdings 2" panose="05020102010507070707" pitchFamily="18" charset="2"/>
              <a:buNone/>
              <a:defRPr/>
            </a:pPr>
            <a:r>
              <a:rPr lang="en-US" dirty="0" smtClean="0"/>
              <a:t>and maintenance activities on the roof thus </a:t>
            </a:r>
            <a:r>
              <a:rPr lang="en-US" dirty="0"/>
              <a:t>reducing </a:t>
            </a:r>
            <a:r>
              <a:rPr lang="en-US" dirty="0" smtClean="0"/>
              <a:t>total costs over the </a:t>
            </a:r>
            <a:r>
              <a:rPr lang="en-US" dirty="0"/>
              <a:t>building </a:t>
            </a:r>
            <a:r>
              <a:rPr lang="en-US" dirty="0" smtClean="0"/>
              <a:t>life cycle</a:t>
            </a:r>
            <a:r>
              <a:rPr lang="en-US" dirty="0"/>
              <a:t>. </a:t>
            </a:r>
          </a:p>
          <a:p>
            <a:pPr fontAlgn="auto">
              <a:spcAft>
                <a:spcPts val="0"/>
              </a:spcAft>
              <a:buFont typeface="Wingdings 2" panose="05020102010507070707" pitchFamily="18" charset="2"/>
              <a:buNone/>
              <a:defRPr/>
            </a:pPr>
            <a:endParaRPr lang="en-US" dirty="0"/>
          </a:p>
        </p:txBody>
      </p:sp>
      <p:sp>
        <p:nvSpPr>
          <p:cNvPr id="63492" name="Slide Number Placeholder 1"/>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A8216012-4C1B-4E0A-AA80-D7E859D69FB8}" type="slidenum">
              <a:rPr lang="en-US" altLang="en-US" sz="1200">
                <a:solidFill>
                  <a:srgbClr val="FEFEFE"/>
                </a:solidFill>
              </a:rPr>
              <a:pPr algn="l" eaLnBrk="1" hangingPunct="1"/>
              <a:t>52</a:t>
            </a:fld>
            <a:endParaRPr lang="en-US" altLang="en-US" sz="1200">
              <a:solidFill>
                <a:srgbClr val="FEFEFE"/>
              </a:solidFill>
            </a:endParaRPr>
          </a:p>
        </p:txBody>
      </p:sp>
      <p:pic>
        <p:nvPicPr>
          <p:cNvPr id="63493"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791200" y="2209800"/>
            <a:ext cx="2743200" cy="266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a:xfrm>
            <a:off x="1042988" y="1027113"/>
            <a:ext cx="7567612" cy="1143000"/>
          </a:xfrm>
        </p:spPr>
        <p:txBody>
          <a:bodyPr/>
          <a:lstStyle/>
          <a:p>
            <a:r>
              <a:rPr lang="en-US" altLang="en-US" smtClean="0"/>
              <a:t>Specify Window Sills at 42 inches</a:t>
            </a:r>
          </a:p>
        </p:txBody>
      </p:sp>
      <p:pic>
        <p:nvPicPr>
          <p:cNvPr id="64515" name="Picture 8" descr="MVC-006X"/>
          <p:cNvPicPr>
            <a:picLocks noGrp="1" noChangeAspect="1" noChangeArrowheads="1"/>
          </p:cNvPicPr>
          <p:nvPr>
            <p:ph idx="1"/>
          </p:nvPr>
        </p:nvPicPr>
        <p:blipFill>
          <a:blip r:embed="rId3" cstate="email">
            <a:extLst>
              <a:ext uri="{28A0092B-C50C-407E-A947-70E740481C1C}">
                <a14:useLocalDpi xmlns:a14="http://schemas.microsoft.com/office/drawing/2010/main" val="0"/>
              </a:ext>
            </a:extLst>
          </a:blip>
          <a:srcRect/>
          <a:stretch>
            <a:fillRect/>
          </a:stretch>
        </p:blipFill>
        <p:spPr>
          <a:xfrm>
            <a:off x="4933950" y="2438400"/>
            <a:ext cx="3570288" cy="3124200"/>
          </a:xfrm>
        </p:spPr>
      </p:pic>
      <p:sp>
        <p:nvSpPr>
          <p:cNvPr id="5" name="TextBox 4"/>
          <p:cNvSpPr txBox="1"/>
          <p:nvPr/>
        </p:nvSpPr>
        <p:spPr>
          <a:xfrm>
            <a:off x="914400" y="2438400"/>
            <a:ext cx="3962400" cy="2308225"/>
          </a:xfrm>
          <a:prstGeom prst="rect">
            <a:avLst/>
          </a:prstGeom>
          <a:noFill/>
        </p:spPr>
        <p:txBody>
          <a:bodyPr>
            <a:spAutoFit/>
          </a:bodyPr>
          <a:lstStyle/>
          <a:p>
            <a:pPr>
              <a:defRPr/>
            </a:pPr>
            <a:r>
              <a:rPr lang="en-US" sz="2400" dirty="0">
                <a:latin typeface="+mj-lt"/>
                <a:cs typeface="+mn-cs"/>
              </a:rPr>
              <a:t>If window sills are specified at a height of 42 inches plus or minus 3 inches… temporary guardrails would not be required</a:t>
            </a:r>
          </a:p>
        </p:txBody>
      </p:sp>
      <p:sp>
        <p:nvSpPr>
          <p:cNvPr id="64517"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7F4F635B-4EB2-4479-A7D9-605C047E5173}" type="slidenum">
              <a:rPr lang="en-US" altLang="en-US" sz="1200">
                <a:solidFill>
                  <a:srgbClr val="FEFEFE"/>
                </a:solidFill>
              </a:rPr>
              <a:pPr algn="l" eaLnBrk="1" hangingPunct="1"/>
              <a:t>53</a:t>
            </a:fld>
            <a:endParaRPr lang="en-US" altLang="en-US" sz="1200">
              <a:solidFill>
                <a:srgbClr val="FEFEFE"/>
              </a:solidFill>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r>
              <a:rPr lang="en-US" altLang="en-US" smtClean="0"/>
              <a:t>Skylights</a:t>
            </a:r>
          </a:p>
        </p:txBody>
      </p:sp>
      <p:sp>
        <p:nvSpPr>
          <p:cNvPr id="65539" name="Rectangle 3"/>
          <p:cNvSpPr>
            <a:spLocks noGrp="1" noChangeArrowheads="1"/>
          </p:cNvSpPr>
          <p:nvPr>
            <p:ph idx="1"/>
          </p:nvPr>
        </p:nvSpPr>
        <p:spPr>
          <a:xfrm>
            <a:off x="914400" y="2057400"/>
            <a:ext cx="4572000" cy="3775075"/>
          </a:xfrm>
        </p:spPr>
        <p:txBody>
          <a:bodyPr/>
          <a:lstStyle/>
          <a:p>
            <a:pPr marL="0" indent="0">
              <a:spcBef>
                <a:spcPct val="0"/>
              </a:spcBef>
              <a:buFont typeface="Wingdings 2" panose="05020102010507070707" pitchFamily="18" charset="2"/>
              <a:buNone/>
            </a:pPr>
            <a:r>
              <a:rPr lang="en-US" altLang="en-US" sz="2000" smtClean="0"/>
              <a:t>Specify products that can</a:t>
            </a:r>
          </a:p>
          <a:p>
            <a:pPr marL="0" indent="0">
              <a:spcBef>
                <a:spcPct val="0"/>
              </a:spcBef>
              <a:buFont typeface="Wingdings 2" panose="05020102010507070707" pitchFamily="18" charset="2"/>
              <a:buNone/>
            </a:pPr>
            <a:r>
              <a:rPr lang="en-US" altLang="en-US" sz="2000" smtClean="0"/>
              <a:t>withstand the live load</a:t>
            </a:r>
          </a:p>
          <a:p>
            <a:pPr marL="0" indent="0">
              <a:spcBef>
                <a:spcPct val="0"/>
              </a:spcBef>
              <a:buFont typeface="Wingdings 2" panose="05020102010507070707" pitchFamily="18" charset="2"/>
              <a:buNone/>
            </a:pPr>
            <a:r>
              <a:rPr lang="en-US" altLang="en-US" sz="2000" smtClean="0"/>
              <a:t>associated with a construction or maintenance worker inadvertently stepping on or falling on a skylight.</a:t>
            </a:r>
          </a:p>
          <a:p>
            <a:pPr marL="0" indent="0">
              <a:spcBef>
                <a:spcPct val="0"/>
              </a:spcBef>
              <a:buFont typeface="Wingdings 2" panose="05020102010507070707" pitchFamily="18" charset="2"/>
              <a:buNone/>
            </a:pPr>
            <a:r>
              <a:rPr lang="en-US" altLang="en-US" sz="2000" smtClean="0"/>
              <a:t>An alternative approach is</a:t>
            </a:r>
          </a:p>
          <a:p>
            <a:pPr marL="0" indent="0">
              <a:spcBef>
                <a:spcPct val="0"/>
              </a:spcBef>
              <a:buFont typeface="Wingdings 2" panose="05020102010507070707" pitchFamily="18" charset="2"/>
              <a:buNone/>
            </a:pPr>
            <a:r>
              <a:rPr lang="en-US" altLang="en-US" sz="2000" smtClean="0"/>
              <a:t>to specify that guards or</a:t>
            </a:r>
          </a:p>
          <a:p>
            <a:pPr marL="0" indent="0">
              <a:spcBef>
                <a:spcPct val="0"/>
              </a:spcBef>
              <a:buFont typeface="Wingdings 2" panose="05020102010507070707" pitchFamily="18" charset="2"/>
              <a:buNone/>
            </a:pPr>
            <a:r>
              <a:rPr lang="en-US" altLang="en-US" sz="2000" smtClean="0"/>
              <a:t>screens designed to handle these loads be attached over each skylight</a:t>
            </a:r>
          </a:p>
        </p:txBody>
      </p:sp>
      <p:pic>
        <p:nvPicPr>
          <p:cNvPr id="6554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2209800"/>
            <a:ext cx="3011488" cy="234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41" name="Slide Number Placeholder 1"/>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E3AF805A-C113-4475-8C3B-EE58DAAFDD25}" type="slidenum">
              <a:rPr lang="en-US" altLang="en-US" sz="1200">
                <a:solidFill>
                  <a:srgbClr val="FEFEFE"/>
                </a:solidFill>
              </a:rPr>
              <a:pPr algn="l" eaLnBrk="1" hangingPunct="1"/>
              <a:t>54</a:t>
            </a:fld>
            <a:endParaRPr lang="en-US" altLang="en-US" sz="1200">
              <a:solidFill>
                <a:srgbClr val="FEFEFE"/>
              </a:solidFill>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r>
              <a:rPr lang="en-US" altLang="en-US" smtClean="0"/>
              <a:t>Skylights</a:t>
            </a:r>
          </a:p>
        </p:txBody>
      </p:sp>
      <p:sp>
        <p:nvSpPr>
          <p:cNvPr id="101379" name="Rectangle 3"/>
          <p:cNvSpPr>
            <a:spLocks noGrp="1" noChangeArrowheads="1"/>
          </p:cNvSpPr>
          <p:nvPr>
            <p:ph idx="1"/>
          </p:nvPr>
        </p:nvSpPr>
        <p:spPr>
          <a:xfrm>
            <a:off x="990600" y="4343400"/>
            <a:ext cx="4038600" cy="1219200"/>
          </a:xfrm>
        </p:spPr>
        <p:txBody>
          <a:bodyPr rtlCol="0">
            <a:normAutofit fontScale="92500"/>
          </a:bodyPr>
          <a:lstStyle/>
          <a:p>
            <a:pPr marL="58738" indent="11113" fontAlgn="auto">
              <a:spcBef>
                <a:spcPts val="0"/>
              </a:spcBef>
              <a:spcAft>
                <a:spcPts val="0"/>
              </a:spcAft>
              <a:buFont typeface="Wingdings 2" panose="05020102010507070707" pitchFamily="18" charset="2"/>
              <a:buNone/>
              <a:defRPr/>
            </a:pPr>
            <a:r>
              <a:rPr lang="en-US" dirty="0" smtClean="0"/>
              <a:t>Consider specifying skylights that can withstand human impact loads.</a:t>
            </a:r>
            <a:endParaRPr lang="en-US" dirty="0"/>
          </a:p>
        </p:txBody>
      </p:sp>
      <p:pic>
        <p:nvPicPr>
          <p:cNvPr id="66564" name="Picture 6" descr="14"/>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395913" y="2325688"/>
            <a:ext cx="3017837" cy="20558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6656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9338" y="2311400"/>
            <a:ext cx="3565525" cy="2043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6" name="Rectangle 3"/>
          <p:cNvSpPr txBox="1">
            <a:spLocks noChangeArrowheads="1"/>
          </p:cNvSpPr>
          <p:nvPr/>
        </p:nvSpPr>
        <p:spPr bwMode="auto">
          <a:xfrm>
            <a:off x="5395913" y="4343400"/>
            <a:ext cx="303212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76000"/>
              <a:buFont typeface="Wingdings 2" panose="05020102010507070707" pitchFamily="18" charset="2"/>
              <a:buChar char=""/>
              <a:defRPr sz="2400">
                <a:solidFill>
                  <a:schemeClr val="tx2"/>
                </a:solidFill>
                <a:latin typeface="Century Gothic" panose="020B0502020202020204" pitchFamily="34" charset="0"/>
              </a:defRPr>
            </a:lvl1pPr>
            <a:lvl2pPr marL="742950" indent="-285750">
              <a:spcBef>
                <a:spcPct val="20000"/>
              </a:spcBef>
              <a:buClr>
                <a:schemeClr val="accent1"/>
              </a:buClr>
              <a:buSzPct val="76000"/>
              <a:buFont typeface="Wingdings 2" panose="05020102010507070707" pitchFamily="18" charset="2"/>
              <a:buChar char=""/>
              <a:defRPr sz="2200">
                <a:solidFill>
                  <a:schemeClr val="tx2"/>
                </a:solidFill>
                <a:latin typeface="Century Gothic" panose="020B0502020202020204" pitchFamily="34" charset="0"/>
              </a:defRPr>
            </a:lvl2pPr>
            <a:lvl3pPr marL="1143000" indent="-228600">
              <a:spcBef>
                <a:spcPct val="20000"/>
              </a:spcBef>
              <a:buClr>
                <a:schemeClr val="accent1"/>
              </a:buClr>
              <a:buSzPct val="76000"/>
              <a:buFont typeface="Wingdings 2" panose="05020102010507070707" pitchFamily="18" charset="2"/>
              <a:buChar char=""/>
              <a:defRPr sz="2000">
                <a:solidFill>
                  <a:schemeClr val="tx2"/>
                </a:solidFill>
                <a:latin typeface="Century Gothic" panose="020B0502020202020204" pitchFamily="34" charset="0"/>
              </a:defRPr>
            </a:lvl3pPr>
            <a:lvl4pPr marL="1600200" indent="-228600">
              <a:spcBef>
                <a:spcPct val="20000"/>
              </a:spcBef>
              <a:buClr>
                <a:schemeClr val="accent1"/>
              </a:buClr>
              <a:buSzPct val="76000"/>
              <a:buFont typeface="Wingdings 2" panose="05020102010507070707" pitchFamily="18" charset="2"/>
              <a:buChar char=""/>
              <a:defRPr>
                <a:solidFill>
                  <a:schemeClr val="tx2"/>
                </a:solidFill>
                <a:latin typeface="Century Gothic" panose="020B0502020202020204" pitchFamily="34" charset="0"/>
              </a:defRPr>
            </a:lvl4pPr>
            <a:lvl5pPr marL="2057400" indent="-228600">
              <a:spcBef>
                <a:spcPct val="20000"/>
              </a:spcBef>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5pPr>
            <a:lvl6pPr marL="2514600" indent="-228600" fontAlgn="base">
              <a:spcBef>
                <a:spcPct val="20000"/>
              </a:spcBef>
              <a:spcAft>
                <a:spcPct val="0"/>
              </a:spcAft>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6pPr>
            <a:lvl7pPr marL="2971800" indent="-228600" fontAlgn="base">
              <a:spcBef>
                <a:spcPct val="20000"/>
              </a:spcBef>
              <a:spcAft>
                <a:spcPct val="0"/>
              </a:spcAft>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7pPr>
            <a:lvl8pPr marL="3429000" indent="-228600" fontAlgn="base">
              <a:spcBef>
                <a:spcPct val="20000"/>
              </a:spcBef>
              <a:spcAft>
                <a:spcPct val="0"/>
              </a:spcAft>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8pPr>
            <a:lvl9pPr marL="3886200" indent="-228600" fontAlgn="base">
              <a:spcBef>
                <a:spcPct val="20000"/>
              </a:spcBef>
              <a:spcAft>
                <a:spcPct val="0"/>
              </a:spcAft>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9pPr>
          </a:lstStyle>
          <a:p>
            <a:pPr>
              <a:buClr>
                <a:srgbClr val="000066"/>
              </a:buClr>
              <a:buSzTx/>
              <a:buFontTx/>
              <a:buNone/>
            </a:pPr>
            <a:r>
              <a:rPr lang="en-US" altLang="en-US" sz="2200">
                <a:solidFill>
                  <a:schemeClr val="tx1"/>
                </a:solidFill>
              </a:rPr>
              <a:t>So that this does not happen</a:t>
            </a:r>
          </a:p>
        </p:txBody>
      </p:sp>
      <p:sp>
        <p:nvSpPr>
          <p:cNvPr id="66567" name="Slide Number Placeholder 1"/>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5360EC0A-AA00-49F0-9B41-551C57DFEF5C}" type="slidenum">
              <a:rPr lang="en-US" altLang="en-US" sz="1200">
                <a:solidFill>
                  <a:srgbClr val="FEFEFE"/>
                </a:solidFill>
              </a:rPr>
              <a:pPr algn="l" eaLnBrk="1" hangingPunct="1"/>
              <a:t>55</a:t>
            </a:fld>
            <a:endParaRPr lang="en-US" altLang="en-US" sz="1200">
              <a:solidFill>
                <a:srgbClr val="FEFEFE"/>
              </a:solidFill>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r>
              <a:rPr lang="en-US" altLang="en-US" smtClean="0"/>
              <a:t>Permanent Roof Anchors</a:t>
            </a:r>
          </a:p>
        </p:txBody>
      </p:sp>
      <p:sp>
        <p:nvSpPr>
          <p:cNvPr id="67587" name="Rectangle 3"/>
          <p:cNvSpPr>
            <a:spLocks noGrp="1" noChangeArrowheads="1"/>
          </p:cNvSpPr>
          <p:nvPr>
            <p:ph idx="1"/>
          </p:nvPr>
        </p:nvSpPr>
        <p:spPr/>
        <p:txBody>
          <a:bodyPr/>
          <a:lstStyle/>
          <a:p>
            <a:pPr>
              <a:buFont typeface="Wingdings 2" panose="05020102010507070707" pitchFamily="18" charset="2"/>
              <a:buNone/>
            </a:pPr>
            <a:endParaRPr lang="en-US" altLang="en-US" smtClean="0"/>
          </a:p>
          <a:p>
            <a:pPr>
              <a:buFont typeface="Wingdings 2" panose="05020102010507070707" pitchFamily="18" charset="2"/>
              <a:buNone/>
            </a:pPr>
            <a:endParaRPr lang="en-US" altLang="en-US" smtClean="0"/>
          </a:p>
        </p:txBody>
      </p:sp>
      <p:pic>
        <p:nvPicPr>
          <p:cNvPr id="67588" name="Picture 1" descr="Roof_anchor_1"/>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486400" y="2667000"/>
            <a:ext cx="2990850" cy="262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914400" y="2462213"/>
            <a:ext cx="4572000" cy="3786187"/>
          </a:xfrm>
          <a:prstGeom prst="rect">
            <a:avLst/>
          </a:prstGeom>
        </p:spPr>
        <p:txBody>
          <a:bodyPr>
            <a:spAutoFit/>
          </a:bodyPr>
          <a:lstStyle/>
          <a:p>
            <a:pPr>
              <a:defRPr/>
            </a:pPr>
            <a:r>
              <a:rPr lang="en-US" sz="2000" dirty="0">
                <a:latin typeface="+mj-lt"/>
                <a:cs typeface="+mn-cs"/>
              </a:rPr>
              <a:t>Permanent anchors provide a convenient, safe place to tie off when personal fall arrest systems are needed. They also reduce the chance a worker will not use a personal fall arrest system because there is no approved place to anchor, or the worker connects to something that may not be structurally sound or certified by a registered Professional Engineer (PE).</a:t>
            </a:r>
          </a:p>
        </p:txBody>
      </p:sp>
      <p:sp>
        <p:nvSpPr>
          <p:cNvPr id="67590" name="Slide Number Placeholder 1"/>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5BB068A5-0707-4C27-88D2-E0FC6956D22F}" type="slidenum">
              <a:rPr lang="en-US" altLang="en-US" sz="1200">
                <a:solidFill>
                  <a:srgbClr val="FEFEFE"/>
                </a:solidFill>
              </a:rPr>
              <a:pPr algn="l" eaLnBrk="1" hangingPunct="1"/>
              <a:t>56</a:t>
            </a:fld>
            <a:endParaRPr lang="en-US" altLang="en-US" sz="1200">
              <a:solidFill>
                <a:srgbClr val="FEFEFE"/>
              </a:solidFill>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r>
              <a:rPr lang="en-US" altLang="en-US" smtClean="0"/>
              <a:t>Permanent Roof Anchors</a:t>
            </a:r>
          </a:p>
        </p:txBody>
      </p:sp>
      <p:sp>
        <p:nvSpPr>
          <p:cNvPr id="68611" name="Rectangle 3"/>
          <p:cNvSpPr>
            <a:spLocks noGrp="1" noChangeArrowheads="1"/>
          </p:cNvSpPr>
          <p:nvPr>
            <p:ph idx="1"/>
          </p:nvPr>
        </p:nvSpPr>
        <p:spPr/>
        <p:txBody>
          <a:bodyPr/>
          <a:lstStyle/>
          <a:p>
            <a:pPr>
              <a:buFont typeface="Wingdings 2" panose="05020102010507070707" pitchFamily="18" charset="2"/>
              <a:buNone/>
            </a:pPr>
            <a:endParaRPr lang="en-US" altLang="en-US" smtClean="0"/>
          </a:p>
          <a:p>
            <a:pPr>
              <a:buFont typeface="Wingdings 2" panose="05020102010507070707" pitchFamily="18" charset="2"/>
              <a:buNone/>
            </a:pPr>
            <a:endParaRPr lang="en-US" altLang="en-US" smtClean="0"/>
          </a:p>
        </p:txBody>
      </p:sp>
      <p:sp>
        <p:nvSpPr>
          <p:cNvPr id="5" name="Rectangle 4"/>
          <p:cNvSpPr/>
          <p:nvPr/>
        </p:nvSpPr>
        <p:spPr>
          <a:xfrm>
            <a:off x="4470400" y="5029200"/>
            <a:ext cx="3987800" cy="708025"/>
          </a:xfrm>
          <a:prstGeom prst="rect">
            <a:avLst/>
          </a:prstGeom>
        </p:spPr>
        <p:txBody>
          <a:bodyPr>
            <a:spAutoFit/>
          </a:bodyPr>
          <a:lstStyle/>
          <a:p>
            <a:pPr>
              <a:defRPr/>
            </a:pPr>
            <a:r>
              <a:rPr lang="en-US" sz="2000" dirty="0">
                <a:latin typeface="+mn-lt"/>
                <a:cs typeface="+mn-cs"/>
              </a:rPr>
              <a:t>So that a roofer has a convenient anchor to tie off</a:t>
            </a:r>
          </a:p>
        </p:txBody>
      </p:sp>
      <p:pic>
        <p:nvPicPr>
          <p:cNvPr id="68613" name="Picture 1"/>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518025" y="2740025"/>
            <a:ext cx="3951288" cy="211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1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2346325"/>
            <a:ext cx="2514600" cy="251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p:nvPr/>
        </p:nvSpPr>
        <p:spPr>
          <a:xfrm>
            <a:off x="1066800" y="5029200"/>
            <a:ext cx="3048000" cy="708025"/>
          </a:xfrm>
          <a:prstGeom prst="rect">
            <a:avLst/>
          </a:prstGeom>
        </p:spPr>
        <p:txBody>
          <a:bodyPr>
            <a:spAutoFit/>
          </a:bodyPr>
          <a:lstStyle/>
          <a:p>
            <a:pPr>
              <a:defRPr/>
            </a:pPr>
            <a:r>
              <a:rPr lang="en-US" sz="2000" dirty="0">
                <a:latin typeface="+mn-lt"/>
                <a:cs typeface="+mn-cs"/>
              </a:rPr>
              <a:t>Consider permanent roof anchors</a:t>
            </a:r>
          </a:p>
        </p:txBody>
      </p:sp>
      <p:sp>
        <p:nvSpPr>
          <p:cNvPr id="68616"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B91F2B0B-A2E4-4235-89C4-B04ACC47993F}" type="slidenum">
              <a:rPr lang="en-US" altLang="en-US" sz="1200">
                <a:solidFill>
                  <a:srgbClr val="FEFEFE"/>
                </a:solidFill>
              </a:rPr>
              <a:pPr algn="l" eaLnBrk="1" hangingPunct="1"/>
              <a:t>57</a:t>
            </a:fld>
            <a:endParaRPr lang="en-US" altLang="en-US" sz="1200">
              <a:solidFill>
                <a:srgbClr val="FEFEFE"/>
              </a:solidFill>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r>
              <a:rPr lang="en-US" altLang="en-US" smtClean="0"/>
              <a:t>Stairways and Floor Openings</a:t>
            </a:r>
          </a:p>
        </p:txBody>
      </p:sp>
      <p:sp>
        <p:nvSpPr>
          <p:cNvPr id="69635" name="Rectangle 3"/>
          <p:cNvSpPr>
            <a:spLocks noGrp="1" noChangeArrowheads="1"/>
          </p:cNvSpPr>
          <p:nvPr>
            <p:ph idx="1"/>
          </p:nvPr>
        </p:nvSpPr>
        <p:spPr/>
        <p:txBody>
          <a:bodyPr/>
          <a:lstStyle/>
          <a:p>
            <a:pPr>
              <a:buFont typeface="Wingdings 2" panose="05020102010507070707" pitchFamily="18" charset="2"/>
              <a:buNone/>
            </a:pPr>
            <a:endParaRPr lang="en-US" altLang="en-US" smtClean="0"/>
          </a:p>
          <a:p>
            <a:pPr>
              <a:buFont typeface="Wingdings 2" panose="05020102010507070707" pitchFamily="18" charset="2"/>
              <a:buNone/>
            </a:pPr>
            <a:endParaRPr lang="en-US" altLang="en-US" smtClean="0"/>
          </a:p>
        </p:txBody>
      </p:sp>
      <p:pic>
        <p:nvPicPr>
          <p:cNvPr id="69636" name="Picture 1" descr="pic3"/>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486400" y="2743200"/>
            <a:ext cx="3038475" cy="2176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914400" y="2514600"/>
            <a:ext cx="4572000" cy="3416300"/>
          </a:xfrm>
          <a:prstGeom prst="rect">
            <a:avLst/>
          </a:prstGeom>
        </p:spPr>
        <p:txBody>
          <a:bodyPr>
            <a:spAutoFit/>
          </a:bodyPr>
          <a:lstStyle/>
          <a:p>
            <a:pPr>
              <a:defRPr/>
            </a:pPr>
            <a:r>
              <a:rPr lang="en-US" sz="2400" dirty="0">
                <a:latin typeface="+mn-lt"/>
                <a:cs typeface="+mn-cs"/>
              </a:rPr>
              <a:t>Cast-in sockets can be specified around floor openings and stairways. The sockets make it easy for contractors to install temporary guardrails during the construction phase.  The sockets can then be used for permanent railings or filled in.</a:t>
            </a:r>
          </a:p>
        </p:txBody>
      </p:sp>
      <p:sp>
        <p:nvSpPr>
          <p:cNvPr id="69638" name="Slide Number Placeholder 1"/>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27CCC610-2E91-4EA9-AFED-52E3B0878476}" type="slidenum">
              <a:rPr lang="en-US" altLang="en-US" sz="1200">
                <a:solidFill>
                  <a:srgbClr val="FEFEFE"/>
                </a:solidFill>
              </a:rPr>
              <a:pPr algn="l" eaLnBrk="1" hangingPunct="1"/>
              <a:t>58</a:t>
            </a:fld>
            <a:endParaRPr lang="en-US" altLang="en-US" sz="1200">
              <a:solidFill>
                <a:srgbClr val="FEFEFE"/>
              </a:solidFill>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r>
              <a:rPr lang="en-US" altLang="en-US" smtClean="0"/>
              <a:t>Floor Openings/Open-Sided Floors</a:t>
            </a:r>
          </a:p>
        </p:txBody>
      </p:sp>
      <p:sp>
        <p:nvSpPr>
          <p:cNvPr id="70659" name="Rectangle 3"/>
          <p:cNvSpPr>
            <a:spLocks noGrp="1" noChangeArrowheads="1"/>
          </p:cNvSpPr>
          <p:nvPr>
            <p:ph idx="1"/>
          </p:nvPr>
        </p:nvSpPr>
        <p:spPr/>
        <p:txBody>
          <a:bodyPr/>
          <a:lstStyle/>
          <a:p>
            <a:pPr>
              <a:buFont typeface="Wingdings 2" panose="05020102010507070707" pitchFamily="18" charset="2"/>
              <a:buNone/>
            </a:pPr>
            <a:endParaRPr lang="en-US" altLang="en-US" smtClean="0"/>
          </a:p>
          <a:p>
            <a:pPr>
              <a:buFont typeface="Wingdings 2" panose="05020102010507070707" pitchFamily="18" charset="2"/>
              <a:buNone/>
            </a:pPr>
            <a:endParaRPr lang="en-US" altLang="en-US" smtClean="0"/>
          </a:p>
        </p:txBody>
      </p:sp>
      <p:sp>
        <p:nvSpPr>
          <p:cNvPr id="5" name="Rectangle 4"/>
          <p:cNvSpPr/>
          <p:nvPr/>
        </p:nvSpPr>
        <p:spPr>
          <a:xfrm>
            <a:off x="731838" y="5200650"/>
            <a:ext cx="3856037" cy="1200150"/>
          </a:xfrm>
          <a:prstGeom prst="rect">
            <a:avLst/>
          </a:prstGeom>
        </p:spPr>
        <p:txBody>
          <a:bodyPr>
            <a:spAutoFit/>
          </a:bodyPr>
          <a:lstStyle/>
          <a:p>
            <a:pPr>
              <a:defRPr/>
            </a:pPr>
            <a:r>
              <a:rPr lang="en-US" sz="1800" dirty="0">
                <a:latin typeface="+mn-lt"/>
                <a:cs typeface="+mn-cs"/>
              </a:rPr>
              <a:t>Consider imbedded steel plates that can be used for temporary guardrails and later used for permanent wall systems.</a:t>
            </a:r>
          </a:p>
        </p:txBody>
      </p:sp>
      <p:pic>
        <p:nvPicPr>
          <p:cNvPr id="70661" name="Picture 4"/>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838200" y="2214563"/>
            <a:ext cx="3702050" cy="2776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0662" name="Picture 1"/>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4876800" y="2214563"/>
            <a:ext cx="3749675" cy="281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p:cNvSpPr/>
          <p:nvPr/>
        </p:nvSpPr>
        <p:spPr>
          <a:xfrm>
            <a:off x="4821238" y="5200650"/>
            <a:ext cx="3856037" cy="369888"/>
          </a:xfrm>
          <a:prstGeom prst="rect">
            <a:avLst/>
          </a:prstGeom>
        </p:spPr>
        <p:txBody>
          <a:bodyPr>
            <a:spAutoFit/>
          </a:bodyPr>
          <a:lstStyle/>
          <a:p>
            <a:pPr>
              <a:defRPr/>
            </a:pPr>
            <a:r>
              <a:rPr lang="en-US" sz="1800" dirty="0">
                <a:latin typeface="+mn-lt"/>
                <a:cs typeface="+mn-cs"/>
              </a:rPr>
              <a:t>So that this does not happen</a:t>
            </a:r>
          </a:p>
        </p:txBody>
      </p:sp>
      <p:sp>
        <p:nvSpPr>
          <p:cNvPr id="70664"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671C21FB-6071-4397-93FB-4E27F228E15C}" type="slidenum">
              <a:rPr lang="en-US" altLang="en-US" sz="1200">
                <a:solidFill>
                  <a:srgbClr val="FEFEFE"/>
                </a:solidFill>
              </a:rPr>
              <a:pPr algn="l" eaLnBrk="1" hangingPunct="1"/>
              <a:t>59</a:t>
            </a:fld>
            <a:endParaRPr lang="en-US" altLang="en-US" sz="1200">
              <a:solidFill>
                <a:srgbClr val="FEFEFE"/>
              </a:solidFill>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p:txBody>
          <a:bodyPr/>
          <a:lstStyle/>
          <a:p>
            <a:r>
              <a:rPr lang="en-US" altLang="en-US" smtClean="0"/>
              <a:t>Falls Through Roof Surface</a:t>
            </a:r>
          </a:p>
        </p:txBody>
      </p:sp>
      <p:pic>
        <p:nvPicPr>
          <p:cNvPr id="71683" name="Content Placeholder 3" descr="MATERIALS-STACKED-ON-ROOF-PROJECT-BEFORE_op_800x599.jpg"/>
          <p:cNvPicPr>
            <a:picLocks noGrp="1" noChangeAspect="1"/>
          </p:cNvPicPr>
          <p:nvPr>
            <p:ph idx="1"/>
          </p:nvPr>
        </p:nvPicPr>
        <p:blipFill>
          <a:blip r:embed="rId3" cstate="email">
            <a:extLst>
              <a:ext uri="{28A0092B-C50C-407E-A947-70E740481C1C}">
                <a14:useLocalDpi xmlns:a14="http://schemas.microsoft.com/office/drawing/2010/main" val="0"/>
              </a:ext>
            </a:extLst>
          </a:blip>
          <a:srcRect/>
          <a:stretch>
            <a:fillRect/>
          </a:stretch>
        </p:blipFill>
        <p:spPr>
          <a:xfrm>
            <a:off x="4629150" y="2438400"/>
            <a:ext cx="3867150" cy="2895600"/>
          </a:xfrm>
        </p:spPr>
      </p:pic>
      <p:sp>
        <p:nvSpPr>
          <p:cNvPr id="6" name="Rectangle 5"/>
          <p:cNvSpPr/>
          <p:nvPr/>
        </p:nvSpPr>
        <p:spPr>
          <a:xfrm>
            <a:off x="990600" y="2438400"/>
            <a:ext cx="3505200" cy="3046413"/>
          </a:xfrm>
          <a:prstGeom prst="rect">
            <a:avLst/>
          </a:prstGeom>
        </p:spPr>
        <p:txBody>
          <a:bodyPr>
            <a:spAutoFit/>
          </a:bodyPr>
          <a:lstStyle/>
          <a:p>
            <a:pPr>
              <a:defRPr/>
            </a:pPr>
            <a:r>
              <a:rPr lang="en-US" sz="2400" dirty="0">
                <a:latin typeface="+mn-lt"/>
                <a:cs typeface="+mn-cs"/>
              </a:rPr>
              <a:t>Anticipate materials that may be stored on a roof during construction. Specify roof structure to support the dead load of construction materials.</a:t>
            </a:r>
          </a:p>
        </p:txBody>
      </p:sp>
      <p:sp>
        <p:nvSpPr>
          <p:cNvPr id="71685"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43AC4E22-DEC0-4D00-B00D-D25E744E3A41}" type="slidenum">
              <a:rPr lang="en-US" altLang="en-US" sz="1200">
                <a:solidFill>
                  <a:srgbClr val="FEFEFE"/>
                </a:solidFill>
              </a:rPr>
              <a:pPr algn="l" eaLnBrk="1" hangingPunct="1"/>
              <a:t>60</a:t>
            </a:fld>
            <a:endParaRPr lang="en-US" altLang="en-US" sz="1200">
              <a:solidFill>
                <a:srgbClr val="FEFEFE"/>
              </a:solidFill>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p:cNvSpPr>
            <a:spLocks noGrp="1"/>
          </p:cNvSpPr>
          <p:nvPr>
            <p:ph type="title"/>
          </p:nvPr>
        </p:nvSpPr>
        <p:spPr/>
        <p:txBody>
          <a:bodyPr/>
          <a:lstStyle/>
          <a:p>
            <a:r>
              <a:rPr lang="en-US" altLang="en-US" smtClean="0"/>
              <a:t>Falls Through Roof Surface</a:t>
            </a:r>
          </a:p>
        </p:txBody>
      </p:sp>
      <p:pic>
        <p:nvPicPr>
          <p:cNvPr id="72707" name="Content Placeholder 6" descr="ROOFWALK%20&amp;%20HANDRAIL.jpg"/>
          <p:cNvPicPr>
            <a:picLocks noGrp="1" noChangeAspect="1"/>
          </p:cNvPicPr>
          <p:nvPr>
            <p:ph idx="1"/>
          </p:nvPr>
        </p:nvPicPr>
        <p:blipFill>
          <a:blip r:embed="rId3" cstate="email">
            <a:extLst>
              <a:ext uri="{28A0092B-C50C-407E-A947-70E740481C1C}">
                <a14:useLocalDpi xmlns:a14="http://schemas.microsoft.com/office/drawing/2010/main" val="0"/>
              </a:ext>
            </a:extLst>
          </a:blip>
          <a:srcRect/>
          <a:stretch>
            <a:fillRect/>
          </a:stretch>
        </p:blipFill>
        <p:spPr>
          <a:xfrm>
            <a:off x="4724400" y="2657475"/>
            <a:ext cx="3859213" cy="2895600"/>
          </a:xfrm>
        </p:spPr>
      </p:pic>
      <p:sp>
        <p:nvSpPr>
          <p:cNvPr id="6" name="Rectangle 5"/>
          <p:cNvSpPr/>
          <p:nvPr/>
        </p:nvSpPr>
        <p:spPr>
          <a:xfrm>
            <a:off x="914400" y="2590800"/>
            <a:ext cx="3733800" cy="3046413"/>
          </a:xfrm>
          <a:prstGeom prst="rect">
            <a:avLst/>
          </a:prstGeom>
        </p:spPr>
        <p:txBody>
          <a:bodyPr>
            <a:spAutoFit/>
          </a:bodyPr>
          <a:lstStyle/>
          <a:p>
            <a:pPr>
              <a:defRPr/>
            </a:pPr>
            <a:r>
              <a:rPr lang="en-US" sz="2400" dirty="0">
                <a:latin typeface="+mn-lt"/>
                <a:cs typeface="+mn-cs"/>
              </a:rPr>
              <a:t>Consider adding a safe catwalk to your plans so that workers and future maintenance personnel with have a structurally sound and safe surface to walk on when on the roof.</a:t>
            </a:r>
          </a:p>
        </p:txBody>
      </p:sp>
      <p:sp>
        <p:nvSpPr>
          <p:cNvPr id="7270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33A1FCE2-79DE-4656-AE54-CFA7FBB888AA}" type="slidenum">
              <a:rPr lang="en-US" altLang="en-US" sz="1200">
                <a:solidFill>
                  <a:srgbClr val="FEFEFE"/>
                </a:solidFill>
              </a:rPr>
              <a:pPr algn="l" eaLnBrk="1" hangingPunct="1"/>
              <a:t>61</a:t>
            </a:fld>
            <a:endParaRPr lang="en-US" altLang="en-US" sz="1200">
              <a:solidFill>
                <a:srgbClr val="FEFEFE"/>
              </a:solidFill>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r>
              <a:rPr lang="en-US" altLang="en-US" smtClean="0"/>
              <a:t>Falls from Open Sided Floors</a:t>
            </a:r>
          </a:p>
        </p:txBody>
      </p:sp>
      <p:sp>
        <p:nvSpPr>
          <p:cNvPr id="73731" name="Rectangle 3"/>
          <p:cNvSpPr>
            <a:spLocks noGrp="1" noChangeArrowheads="1"/>
          </p:cNvSpPr>
          <p:nvPr>
            <p:ph idx="1"/>
          </p:nvPr>
        </p:nvSpPr>
        <p:spPr>
          <a:xfrm>
            <a:off x="914400" y="2057400"/>
            <a:ext cx="3962400" cy="3200400"/>
          </a:xfrm>
        </p:spPr>
        <p:txBody>
          <a:bodyPr/>
          <a:lstStyle/>
          <a:p>
            <a:pPr>
              <a:spcBef>
                <a:spcPct val="0"/>
              </a:spcBef>
              <a:buFont typeface="Wingdings 2" panose="05020102010507070707" pitchFamily="18" charset="2"/>
              <a:buNone/>
            </a:pPr>
            <a:r>
              <a:rPr lang="en-US" altLang="en-US" smtClean="0"/>
              <a:t>Specifying holes in </a:t>
            </a:r>
          </a:p>
          <a:p>
            <a:pPr>
              <a:spcBef>
                <a:spcPct val="0"/>
              </a:spcBef>
              <a:buFont typeface="Wingdings 2" panose="05020102010507070707" pitchFamily="18" charset="2"/>
              <a:buNone/>
            </a:pPr>
            <a:r>
              <a:rPr lang="en-US" altLang="en-US" smtClean="0"/>
              <a:t>columns at  42 inches</a:t>
            </a:r>
          </a:p>
          <a:p>
            <a:pPr>
              <a:spcBef>
                <a:spcPct val="0"/>
              </a:spcBef>
              <a:buFont typeface="Wingdings 2" panose="05020102010507070707" pitchFamily="18" charset="2"/>
              <a:buNone/>
            </a:pPr>
            <a:r>
              <a:rPr lang="en-US" altLang="en-US" smtClean="0"/>
              <a:t>plus or minus 3 inches </a:t>
            </a:r>
          </a:p>
          <a:p>
            <a:pPr>
              <a:spcBef>
                <a:spcPct val="0"/>
              </a:spcBef>
              <a:buFont typeface="Wingdings 2" panose="05020102010507070707" pitchFamily="18" charset="2"/>
              <a:buNone/>
            </a:pPr>
            <a:r>
              <a:rPr lang="en-US" altLang="en-US" smtClean="0"/>
              <a:t>and 21 inches above </a:t>
            </a:r>
          </a:p>
          <a:p>
            <a:pPr>
              <a:spcBef>
                <a:spcPct val="0"/>
              </a:spcBef>
              <a:buFont typeface="Wingdings 2" panose="05020102010507070707" pitchFamily="18" charset="2"/>
              <a:buNone/>
            </a:pPr>
            <a:r>
              <a:rPr lang="en-US" altLang="en-US" smtClean="0"/>
              <a:t>each floor slab make it </a:t>
            </a:r>
          </a:p>
          <a:p>
            <a:pPr>
              <a:spcBef>
                <a:spcPct val="0"/>
              </a:spcBef>
              <a:buFont typeface="Wingdings 2" panose="05020102010507070707" pitchFamily="18" charset="2"/>
              <a:buNone/>
            </a:pPr>
            <a:r>
              <a:rPr lang="en-US" altLang="en-US" smtClean="0"/>
              <a:t>easy to install cable or</a:t>
            </a:r>
          </a:p>
          <a:p>
            <a:pPr>
              <a:spcBef>
                <a:spcPct val="0"/>
              </a:spcBef>
              <a:buFont typeface="Wingdings 2" panose="05020102010507070707" pitchFamily="18" charset="2"/>
              <a:buNone/>
            </a:pPr>
            <a:r>
              <a:rPr lang="en-US" altLang="en-US" smtClean="0"/>
              <a:t>wire perimeter cables. </a:t>
            </a:r>
          </a:p>
        </p:txBody>
      </p:sp>
      <p:sp>
        <p:nvSpPr>
          <p:cNvPr id="73732"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eaLnBrk="1" hangingPunct="1"/>
            <a:endParaRPr lang="en-US" altLang="en-US"/>
          </a:p>
        </p:txBody>
      </p:sp>
      <p:graphicFrame>
        <p:nvGraphicFramePr>
          <p:cNvPr id="73733" name="Object 1"/>
          <p:cNvGraphicFramePr>
            <a:graphicFrameLocks noChangeAspect="1"/>
          </p:cNvGraphicFramePr>
          <p:nvPr/>
        </p:nvGraphicFramePr>
        <p:xfrm>
          <a:off x="5334000" y="2209800"/>
          <a:ext cx="2847975" cy="3000375"/>
        </p:xfrm>
        <a:graphic>
          <a:graphicData uri="http://schemas.openxmlformats.org/presentationml/2006/ole">
            <mc:AlternateContent xmlns:mc="http://schemas.openxmlformats.org/markup-compatibility/2006">
              <mc:Choice xmlns:v="urn:schemas-microsoft-com:vml" Requires="v">
                <p:oleObj spid="_x0000_s73738" r:id="rId4" imgW="4044944" imgH="3141573" progId="">
                  <p:embed/>
                </p:oleObj>
              </mc:Choice>
              <mc:Fallback>
                <p:oleObj r:id="rId4" imgW="4044944" imgH="3141573" progId="">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0" y="2209800"/>
                        <a:ext cx="2847975" cy="300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3734" name="Slide Number Placeholder 1"/>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7AC7BB34-7F93-42CF-8728-ADD83B6EA28B}" type="slidenum">
              <a:rPr lang="en-US" altLang="en-US" sz="1200">
                <a:solidFill>
                  <a:srgbClr val="FEFEFE"/>
                </a:solidFill>
              </a:rPr>
              <a:pPr algn="l" eaLnBrk="1" hangingPunct="1"/>
              <a:t>62</a:t>
            </a:fld>
            <a:endParaRPr lang="en-US" altLang="en-US" sz="1200">
              <a:solidFill>
                <a:srgbClr val="FEFEFE"/>
              </a:solidFill>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1"/>
          <p:cNvSpPr>
            <a:spLocks noGrp="1"/>
          </p:cNvSpPr>
          <p:nvPr>
            <p:ph type="title"/>
          </p:nvPr>
        </p:nvSpPr>
        <p:spPr/>
        <p:txBody>
          <a:bodyPr/>
          <a:lstStyle/>
          <a:p>
            <a:r>
              <a:rPr lang="en-US" altLang="en-US" smtClean="0"/>
              <a:t>Reduce Work at Elevations</a:t>
            </a:r>
          </a:p>
        </p:txBody>
      </p:sp>
      <p:pic>
        <p:nvPicPr>
          <p:cNvPr id="74755" name="Content Placeholder 3"/>
          <p:cNvPicPr>
            <a:picLocks noGrp="1" noChangeAspect="1"/>
          </p:cNvPicPr>
          <p:nvPr>
            <p:ph idx="1"/>
          </p:nvPr>
        </p:nvPicPr>
        <p:blipFill>
          <a:blip r:embed="rId3" cstate="email">
            <a:extLst>
              <a:ext uri="{28A0092B-C50C-407E-A947-70E740481C1C}">
                <a14:useLocalDpi xmlns:a14="http://schemas.microsoft.com/office/drawing/2010/main" val="0"/>
              </a:ext>
            </a:extLst>
          </a:blip>
          <a:srcRect/>
          <a:stretch>
            <a:fillRect/>
          </a:stretch>
        </p:blipFill>
        <p:spPr>
          <a:xfrm>
            <a:off x="5608638" y="2217738"/>
            <a:ext cx="2101850" cy="3152775"/>
          </a:xfrm>
        </p:spPr>
      </p:pic>
      <p:pic>
        <p:nvPicPr>
          <p:cNvPr id="74756" name="Picture 4"/>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362075" y="2590800"/>
            <a:ext cx="2478088" cy="259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1295400" y="5308600"/>
            <a:ext cx="3108325" cy="1016000"/>
          </a:xfrm>
          <a:prstGeom prst="rect">
            <a:avLst/>
          </a:prstGeom>
          <a:noFill/>
        </p:spPr>
        <p:txBody>
          <a:bodyPr>
            <a:spAutoFit/>
          </a:bodyPr>
          <a:lstStyle/>
          <a:p>
            <a:pPr>
              <a:defRPr/>
            </a:pPr>
            <a:r>
              <a:rPr lang="en-US" sz="2000" dirty="0">
                <a:latin typeface="+mn-lt"/>
                <a:cs typeface="+mn-cs"/>
              </a:rPr>
              <a:t>Specifying  roofs built on the ground and hoisted into position</a:t>
            </a:r>
          </a:p>
        </p:txBody>
      </p:sp>
      <p:sp>
        <p:nvSpPr>
          <p:cNvPr id="7" name="TextBox 6"/>
          <p:cNvSpPr txBox="1"/>
          <p:nvPr/>
        </p:nvSpPr>
        <p:spPr>
          <a:xfrm>
            <a:off x="5486400" y="5334000"/>
            <a:ext cx="3108325" cy="1016000"/>
          </a:xfrm>
          <a:prstGeom prst="rect">
            <a:avLst/>
          </a:prstGeom>
          <a:noFill/>
        </p:spPr>
        <p:txBody>
          <a:bodyPr>
            <a:spAutoFit/>
          </a:bodyPr>
          <a:lstStyle/>
          <a:p>
            <a:pPr>
              <a:defRPr/>
            </a:pPr>
            <a:r>
              <a:rPr lang="en-US" sz="2000" dirty="0">
                <a:latin typeface="+mn-lt"/>
                <a:cs typeface="+mn-cs"/>
              </a:rPr>
              <a:t>So that workers don’t have to stick build them at elevation</a:t>
            </a:r>
          </a:p>
        </p:txBody>
      </p:sp>
      <p:sp>
        <p:nvSpPr>
          <p:cNvPr id="7475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FE0A404C-82D3-44AA-8295-5D4B8D7A8D0C}" type="slidenum">
              <a:rPr lang="en-US" altLang="en-US" sz="1200">
                <a:solidFill>
                  <a:srgbClr val="FEFEFE"/>
                </a:solidFill>
              </a:rPr>
              <a:pPr algn="l" eaLnBrk="1" hangingPunct="1"/>
              <a:t>63</a:t>
            </a:fld>
            <a:endParaRPr lang="en-US" altLang="en-US" sz="1200">
              <a:solidFill>
                <a:srgbClr val="FEFEFE"/>
              </a:solidFill>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p:cNvSpPr>
            <a:spLocks noGrp="1"/>
          </p:cNvSpPr>
          <p:nvPr>
            <p:ph type="title"/>
          </p:nvPr>
        </p:nvSpPr>
        <p:spPr/>
        <p:txBody>
          <a:bodyPr/>
          <a:lstStyle/>
          <a:p>
            <a:r>
              <a:rPr lang="en-US" altLang="en-US" smtClean="0"/>
              <a:t>Reduce Work at Elevations</a:t>
            </a:r>
          </a:p>
        </p:txBody>
      </p:sp>
      <p:sp>
        <p:nvSpPr>
          <p:cNvPr id="75779" name="Content Placeholder 5"/>
          <p:cNvSpPr>
            <a:spLocks noGrp="1"/>
          </p:cNvSpPr>
          <p:nvPr>
            <p:ph idx="1"/>
          </p:nvPr>
        </p:nvSpPr>
        <p:spPr>
          <a:xfrm>
            <a:off x="1295400" y="3657600"/>
            <a:ext cx="2995613" cy="990600"/>
          </a:xfrm>
        </p:spPr>
        <p:txBody>
          <a:bodyPr/>
          <a:lstStyle/>
          <a:p>
            <a:pPr>
              <a:buFont typeface="Wingdings 2" panose="05020102010507070707" pitchFamily="18" charset="2"/>
              <a:buNone/>
            </a:pPr>
            <a:r>
              <a:rPr lang="en-US" altLang="en-US" smtClean="0"/>
              <a:t>Segmented</a:t>
            </a:r>
          </a:p>
          <a:p>
            <a:pPr>
              <a:buFont typeface="Wingdings 2" panose="05020102010507070707" pitchFamily="18" charset="2"/>
              <a:buNone/>
            </a:pPr>
            <a:r>
              <a:rPr lang="en-US" altLang="en-US" smtClean="0"/>
              <a:t>Bridge sections</a:t>
            </a:r>
          </a:p>
        </p:txBody>
      </p:sp>
      <p:pic>
        <p:nvPicPr>
          <p:cNvPr id="75780" name="Picture 4" descr="bridge construction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0" y="2667000"/>
            <a:ext cx="39624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8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F64F96A4-9022-4A7F-8F26-7602D8BB9546}" type="slidenum">
              <a:rPr lang="en-US" altLang="en-US" sz="1200">
                <a:solidFill>
                  <a:srgbClr val="FEFEFE"/>
                </a:solidFill>
              </a:rPr>
              <a:pPr algn="l" eaLnBrk="1" hangingPunct="1"/>
              <a:t>64</a:t>
            </a:fld>
            <a:endParaRPr lang="en-US" altLang="en-US" sz="1200">
              <a:solidFill>
                <a:srgbClr val="FEFEFE"/>
              </a:solidFill>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r>
              <a:rPr lang="en-US" altLang="en-US" smtClean="0"/>
              <a:t>1926.1053 Ladders</a:t>
            </a:r>
          </a:p>
        </p:txBody>
      </p:sp>
      <p:sp>
        <p:nvSpPr>
          <p:cNvPr id="76803" name="Rectangle 3"/>
          <p:cNvSpPr>
            <a:spLocks noGrp="1" noChangeArrowheads="1"/>
          </p:cNvSpPr>
          <p:nvPr>
            <p:ph idx="1"/>
          </p:nvPr>
        </p:nvSpPr>
        <p:spPr>
          <a:xfrm>
            <a:off x="1066800" y="2057400"/>
            <a:ext cx="7315200" cy="4114800"/>
          </a:xfrm>
        </p:spPr>
        <p:txBody>
          <a:bodyPr/>
          <a:lstStyle/>
          <a:p>
            <a:pPr>
              <a:buFont typeface="Wingdings 2" panose="05020102010507070707" pitchFamily="18" charset="2"/>
              <a:buNone/>
            </a:pPr>
            <a:endParaRPr lang="en-US" altLang="en-US" smtClean="0"/>
          </a:p>
          <a:p>
            <a:pPr>
              <a:buFont typeface="Wingdings 2" panose="05020102010507070707" pitchFamily="18" charset="2"/>
              <a:buNone/>
            </a:pPr>
            <a:endParaRPr lang="en-US" altLang="en-US" smtClean="0"/>
          </a:p>
        </p:txBody>
      </p:sp>
      <p:sp>
        <p:nvSpPr>
          <p:cNvPr id="2" name="Rectangle 1"/>
          <p:cNvSpPr/>
          <p:nvPr/>
        </p:nvSpPr>
        <p:spPr>
          <a:xfrm>
            <a:off x="914400" y="2481263"/>
            <a:ext cx="3810000" cy="3784600"/>
          </a:xfrm>
          <a:prstGeom prst="rect">
            <a:avLst/>
          </a:prstGeom>
        </p:spPr>
        <p:txBody>
          <a:bodyPr>
            <a:spAutoFit/>
          </a:bodyPr>
          <a:lstStyle/>
          <a:p>
            <a:pPr>
              <a:defRPr/>
            </a:pPr>
            <a:r>
              <a:rPr lang="en-US" sz="2400" dirty="0">
                <a:latin typeface="+mn-lt"/>
                <a:cs typeface="+mn-cs"/>
              </a:rPr>
              <a:t>Designers should consider specifying fixed ladders or </a:t>
            </a:r>
          </a:p>
          <a:p>
            <a:pPr>
              <a:defRPr/>
            </a:pPr>
            <a:r>
              <a:rPr lang="en-US" sz="2400" dirty="0">
                <a:latin typeface="+mn-lt"/>
                <a:cs typeface="+mn-cs"/>
              </a:rPr>
              <a:t>stairways whenever possible. This would eliminate the need for a portable ladder when  </a:t>
            </a:r>
          </a:p>
          <a:p>
            <a:pPr>
              <a:defRPr/>
            </a:pPr>
            <a:r>
              <a:rPr lang="en-US" sz="2400" dirty="0">
                <a:latin typeface="+mn-lt"/>
                <a:cs typeface="+mn-cs"/>
              </a:rPr>
              <a:t>accessing a roof, work platform, mezzanine, or upper level.</a:t>
            </a:r>
          </a:p>
        </p:txBody>
      </p:sp>
      <p:pic>
        <p:nvPicPr>
          <p:cNvPr id="76805" name="Picture 5" descr="osha-regulations-stairs-1_1-800X80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2362200"/>
            <a:ext cx="2895600" cy="386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06"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2DBC37EF-D54D-4534-AD92-0C2361DFC6BC}" type="slidenum">
              <a:rPr lang="en-US" altLang="en-US" sz="1200">
                <a:solidFill>
                  <a:srgbClr val="FEFEFE"/>
                </a:solidFill>
              </a:rPr>
              <a:pPr algn="l" eaLnBrk="1" hangingPunct="1"/>
              <a:t>65</a:t>
            </a:fld>
            <a:endParaRPr lang="en-US" altLang="en-US" sz="1200">
              <a:solidFill>
                <a:srgbClr val="FEFEFE"/>
              </a:solidFill>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lstStyle/>
          <a:p>
            <a:r>
              <a:rPr lang="en-US" altLang="en-US" smtClean="0"/>
              <a:t>1926.1053 Ladders</a:t>
            </a:r>
          </a:p>
        </p:txBody>
      </p:sp>
      <p:sp>
        <p:nvSpPr>
          <p:cNvPr id="77827" name="Rectangle 3"/>
          <p:cNvSpPr>
            <a:spLocks noGrp="1" noChangeArrowheads="1"/>
          </p:cNvSpPr>
          <p:nvPr>
            <p:ph idx="1"/>
          </p:nvPr>
        </p:nvSpPr>
        <p:spPr>
          <a:xfrm>
            <a:off x="1066800" y="2057400"/>
            <a:ext cx="7315200" cy="4114800"/>
          </a:xfrm>
        </p:spPr>
        <p:txBody>
          <a:bodyPr/>
          <a:lstStyle/>
          <a:p>
            <a:pPr>
              <a:buFont typeface="Wingdings 2" panose="05020102010507070707" pitchFamily="18" charset="2"/>
              <a:buNone/>
            </a:pPr>
            <a:endParaRPr lang="en-US" altLang="en-US" smtClean="0"/>
          </a:p>
          <a:p>
            <a:pPr>
              <a:buFont typeface="Wingdings 2" panose="05020102010507070707" pitchFamily="18" charset="2"/>
              <a:buNone/>
            </a:pPr>
            <a:endParaRPr lang="en-US" altLang="en-US" smtClean="0"/>
          </a:p>
        </p:txBody>
      </p:sp>
      <p:sp>
        <p:nvSpPr>
          <p:cNvPr id="2" name="Rectangle 1"/>
          <p:cNvSpPr/>
          <p:nvPr/>
        </p:nvSpPr>
        <p:spPr>
          <a:xfrm>
            <a:off x="863600" y="5768975"/>
            <a:ext cx="3632200" cy="400050"/>
          </a:xfrm>
          <a:prstGeom prst="rect">
            <a:avLst/>
          </a:prstGeom>
        </p:spPr>
        <p:txBody>
          <a:bodyPr>
            <a:spAutoFit/>
          </a:bodyPr>
          <a:lstStyle/>
          <a:p>
            <a:pPr>
              <a:defRPr/>
            </a:pPr>
            <a:r>
              <a:rPr lang="en-US" sz="2000" dirty="0">
                <a:latin typeface="+mn-lt"/>
                <a:cs typeface="+mn-cs"/>
              </a:rPr>
              <a:t>Specify a safe fixed ladder</a:t>
            </a:r>
          </a:p>
        </p:txBody>
      </p:sp>
      <p:pic>
        <p:nvPicPr>
          <p:cNvPr id="77829" name="Picture 4" descr="DSC00044"/>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90625" y="2528888"/>
            <a:ext cx="2495550" cy="314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30" name="Picture 2"/>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4260850" y="2659063"/>
            <a:ext cx="4022725" cy="301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p:nvSpPr>
        <p:spPr>
          <a:xfrm>
            <a:off x="4651375" y="5768975"/>
            <a:ext cx="3632200" cy="708025"/>
          </a:xfrm>
          <a:prstGeom prst="rect">
            <a:avLst/>
          </a:prstGeom>
        </p:spPr>
        <p:txBody>
          <a:bodyPr>
            <a:spAutoFit/>
          </a:bodyPr>
          <a:lstStyle/>
          <a:p>
            <a:pPr>
              <a:defRPr/>
            </a:pPr>
            <a:r>
              <a:rPr lang="en-US" sz="2000" dirty="0">
                <a:latin typeface="+mn-lt"/>
                <a:cs typeface="+mn-cs"/>
              </a:rPr>
              <a:t>Eliminate the need for portable ladders </a:t>
            </a:r>
          </a:p>
        </p:txBody>
      </p:sp>
      <p:sp>
        <p:nvSpPr>
          <p:cNvPr id="77832" name="Slide Number Placehold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19CD4704-B59B-400F-B2E1-8381FDC0A689}" type="slidenum">
              <a:rPr lang="en-US" altLang="en-US" sz="1200">
                <a:solidFill>
                  <a:srgbClr val="FEFEFE"/>
                </a:solidFill>
              </a:rPr>
              <a:pPr algn="l" eaLnBrk="1" hangingPunct="1"/>
              <a:t>66</a:t>
            </a:fld>
            <a:endParaRPr lang="en-US" altLang="en-US" sz="1200">
              <a:solidFill>
                <a:srgbClr val="FEFEFE"/>
              </a:solidFill>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r>
              <a:rPr lang="en-US" altLang="en-US" smtClean="0"/>
              <a:t>1026.451 Scaffolding</a:t>
            </a:r>
          </a:p>
        </p:txBody>
      </p:sp>
      <p:sp>
        <p:nvSpPr>
          <p:cNvPr id="78851" name="Rectangle 3"/>
          <p:cNvSpPr>
            <a:spLocks noGrp="1" noChangeArrowheads="1"/>
          </p:cNvSpPr>
          <p:nvPr>
            <p:ph idx="1"/>
          </p:nvPr>
        </p:nvSpPr>
        <p:spPr/>
        <p:txBody>
          <a:bodyPr/>
          <a:lstStyle/>
          <a:p>
            <a:pPr>
              <a:buFont typeface="Wingdings 2" panose="05020102010507070707" pitchFamily="18" charset="2"/>
              <a:buNone/>
            </a:pPr>
            <a:endParaRPr lang="en-US" altLang="en-US" smtClean="0"/>
          </a:p>
          <a:p>
            <a:pPr>
              <a:buFont typeface="Wingdings 2" panose="05020102010507070707" pitchFamily="18" charset="2"/>
              <a:buNone/>
            </a:pPr>
            <a:endParaRPr lang="en-US" altLang="en-US" smtClean="0"/>
          </a:p>
        </p:txBody>
      </p:sp>
      <p:pic>
        <p:nvPicPr>
          <p:cNvPr id="78852" name="Picture 1" descr="permanent-monorail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5025" y="2209800"/>
            <a:ext cx="2752725"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4130" name="Rectangle 2"/>
          <p:cNvSpPr>
            <a:spLocks noChangeArrowheads="1"/>
          </p:cNvSpPr>
          <p:nvPr/>
        </p:nvSpPr>
        <p:spPr bwMode="auto">
          <a:xfrm>
            <a:off x="1143000" y="2073275"/>
            <a:ext cx="3505200" cy="1568450"/>
          </a:xfrm>
          <a:prstGeom prst="rect">
            <a:avLst/>
          </a:prstGeom>
          <a:noFill/>
          <a:ln w="9525">
            <a:noFill/>
            <a:miter lim="800000"/>
            <a:headEnd/>
            <a:tailEnd/>
          </a:ln>
          <a:effectLst/>
        </p:spPr>
        <p:txBody>
          <a:bodyPr anchor="ctr">
            <a:spAutoFit/>
          </a:bodyPr>
          <a:lstStyle/>
          <a:p>
            <a:pPr>
              <a:defRPr/>
            </a:pPr>
            <a:r>
              <a:rPr lang="en-US" sz="2400" dirty="0">
                <a:latin typeface="+mn-lt"/>
                <a:ea typeface="Times New Roman" pitchFamily="18" charset="0"/>
                <a:cs typeface="Times New Roman" pitchFamily="18" charset="0"/>
              </a:rPr>
              <a:t>Gantry systems can be  designed to maintain atriums and skylights</a:t>
            </a:r>
            <a:endParaRPr lang="en-US" sz="2400" dirty="0">
              <a:latin typeface="+mn-lt"/>
              <a:cs typeface="+mn-cs"/>
            </a:endParaRPr>
          </a:p>
        </p:txBody>
      </p:sp>
      <p:pic>
        <p:nvPicPr>
          <p:cNvPr id="78854" name="Picture 3" descr="permanent_davit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70000" y="3886200"/>
            <a:ext cx="2133600" cy="240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4132" name="Rectangle 4"/>
          <p:cNvSpPr>
            <a:spLocks noChangeArrowheads="1"/>
          </p:cNvSpPr>
          <p:nvPr/>
        </p:nvSpPr>
        <p:spPr bwMode="auto">
          <a:xfrm>
            <a:off x="4572000" y="4735513"/>
            <a:ext cx="3867150" cy="1200150"/>
          </a:xfrm>
          <a:prstGeom prst="rect">
            <a:avLst/>
          </a:prstGeom>
          <a:noFill/>
          <a:ln w="9525">
            <a:noFill/>
            <a:miter lim="800000"/>
            <a:headEnd/>
            <a:tailEnd/>
          </a:ln>
          <a:effectLst/>
        </p:spPr>
        <p:txBody>
          <a:bodyPr anchor="ctr">
            <a:spAutoFit/>
          </a:bodyPr>
          <a:lstStyle/>
          <a:p>
            <a:pPr>
              <a:defRPr/>
            </a:pPr>
            <a:r>
              <a:rPr lang="en-US" sz="2400" dirty="0">
                <a:latin typeface="+mn-lt"/>
                <a:ea typeface="Calibri" pitchFamily="34" charset="0"/>
                <a:cs typeface="Times New Roman" pitchFamily="18" charset="0"/>
              </a:rPr>
              <a:t>Davits can be installed to  provide </a:t>
            </a:r>
            <a:r>
              <a:rPr lang="en-US" sz="2400" dirty="0">
                <a:latin typeface="+mn-lt"/>
                <a:ea typeface="Times New Roman" pitchFamily="18" charset="0"/>
                <a:cs typeface="Times New Roman" pitchFamily="18" charset="0"/>
              </a:rPr>
              <a:t>a permanent suspension system.   </a:t>
            </a:r>
            <a:endParaRPr lang="en-US" sz="2400" dirty="0">
              <a:latin typeface="+mn-lt"/>
              <a:cs typeface="+mn-cs"/>
            </a:endParaRPr>
          </a:p>
        </p:txBody>
      </p:sp>
      <p:sp>
        <p:nvSpPr>
          <p:cNvPr id="78856" name="Slide Number Placeholder 1"/>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87D09F28-E471-45D2-A78B-B8CB852BD1B1}" type="slidenum">
              <a:rPr lang="en-US" altLang="en-US" sz="1200">
                <a:solidFill>
                  <a:srgbClr val="FEFEFE"/>
                </a:solidFill>
              </a:rPr>
              <a:pPr algn="l" eaLnBrk="1" hangingPunct="1"/>
              <a:t>67</a:t>
            </a:fld>
            <a:endParaRPr lang="en-US" altLang="en-US" sz="1200">
              <a:solidFill>
                <a:srgbClr val="FEFEFE"/>
              </a:solidFill>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r>
              <a:rPr lang="en-US" altLang="en-US" smtClean="0"/>
              <a:t>1026.451 Scaffolding</a:t>
            </a:r>
          </a:p>
        </p:txBody>
      </p:sp>
      <p:sp>
        <p:nvSpPr>
          <p:cNvPr id="79875" name="Rectangle 3"/>
          <p:cNvSpPr>
            <a:spLocks noGrp="1" noChangeArrowheads="1"/>
          </p:cNvSpPr>
          <p:nvPr>
            <p:ph idx="1"/>
          </p:nvPr>
        </p:nvSpPr>
        <p:spPr/>
        <p:txBody>
          <a:bodyPr/>
          <a:lstStyle/>
          <a:p>
            <a:pPr>
              <a:buFont typeface="Wingdings 2" panose="05020102010507070707" pitchFamily="18" charset="2"/>
              <a:buNone/>
            </a:pPr>
            <a:endParaRPr lang="en-US" altLang="en-US" smtClean="0"/>
          </a:p>
          <a:p>
            <a:pPr>
              <a:buFont typeface="Wingdings 2" panose="05020102010507070707" pitchFamily="18" charset="2"/>
              <a:buNone/>
            </a:pPr>
            <a:endParaRPr lang="en-US" altLang="en-US" smtClean="0"/>
          </a:p>
        </p:txBody>
      </p:sp>
      <p:sp>
        <p:nvSpPr>
          <p:cNvPr id="79876" name="Rectangle 2"/>
          <p:cNvSpPr>
            <a:spLocks noChangeArrowheads="1"/>
          </p:cNvSpPr>
          <p:nvPr/>
        </p:nvSpPr>
        <p:spPr bwMode="auto">
          <a:xfrm>
            <a:off x="3509963" y="6027738"/>
            <a:ext cx="35052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a:r>
              <a:rPr lang="en-US" altLang="en-US" sz="1200">
                <a:latin typeface="Arial" panose="020B0604020202020204" pitchFamily="34" charset="0"/>
                <a:cs typeface="Calibri" panose="020F0502020204030204" pitchFamily="34" charset="0"/>
              </a:rPr>
              <a:t> </a:t>
            </a:r>
            <a:endParaRPr lang="en-US" altLang="en-US" sz="1800">
              <a:latin typeface="Arial" panose="020B0604020202020204" pitchFamily="34" charset="0"/>
            </a:endParaRPr>
          </a:p>
        </p:txBody>
      </p:sp>
      <p:sp>
        <p:nvSpPr>
          <p:cNvPr id="304132" name="Rectangle 4"/>
          <p:cNvSpPr>
            <a:spLocks noChangeArrowheads="1"/>
          </p:cNvSpPr>
          <p:nvPr/>
        </p:nvSpPr>
        <p:spPr bwMode="auto">
          <a:xfrm>
            <a:off x="838200" y="3125788"/>
            <a:ext cx="4386263" cy="1938337"/>
          </a:xfrm>
          <a:prstGeom prst="rect">
            <a:avLst/>
          </a:prstGeom>
          <a:noFill/>
          <a:ln w="9525">
            <a:noFill/>
            <a:miter lim="800000"/>
            <a:headEnd/>
            <a:tailEnd/>
          </a:ln>
          <a:effectLst/>
        </p:spPr>
        <p:txBody>
          <a:bodyPr anchor="ctr">
            <a:spAutoFit/>
          </a:bodyPr>
          <a:lstStyle/>
          <a:p>
            <a:pPr>
              <a:defRPr/>
            </a:pPr>
            <a:r>
              <a:rPr lang="en-US" sz="2400" dirty="0">
                <a:latin typeface="+mn-lt"/>
                <a:ea typeface="Calibri" pitchFamily="34" charset="0"/>
                <a:cs typeface="Times New Roman" pitchFamily="18" charset="0"/>
              </a:rPr>
              <a:t>Consider eliminating the need for scaffolding or design permanent anchor systems so that this does not happen</a:t>
            </a:r>
            <a:r>
              <a:rPr lang="en-US" sz="2400" dirty="0">
                <a:latin typeface="+mn-lt"/>
                <a:ea typeface="Times New Roman" pitchFamily="18" charset="0"/>
                <a:cs typeface="Times New Roman" pitchFamily="18" charset="0"/>
              </a:rPr>
              <a:t>   </a:t>
            </a:r>
            <a:endParaRPr lang="en-US" sz="2400" dirty="0">
              <a:latin typeface="+mn-lt"/>
              <a:cs typeface="+mn-cs"/>
            </a:endParaRPr>
          </a:p>
        </p:txBody>
      </p:sp>
      <p:pic>
        <p:nvPicPr>
          <p:cNvPr id="79878"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81625" y="3111500"/>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87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F641A860-988F-42EE-BCBF-EA2D85578E8F}" type="slidenum">
              <a:rPr lang="en-US" altLang="en-US" sz="1200">
                <a:solidFill>
                  <a:srgbClr val="FEFEFE"/>
                </a:solidFill>
              </a:rPr>
              <a:pPr algn="l" eaLnBrk="1" hangingPunct="1"/>
              <a:t>68</a:t>
            </a:fld>
            <a:endParaRPr lang="en-US" altLang="en-US" sz="1200">
              <a:solidFill>
                <a:srgbClr val="FEFEFE"/>
              </a:solidFill>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r>
              <a:rPr lang="en-US" altLang="en-US" smtClean="0"/>
              <a:t>1926.21(b)(6) Confined Spaces</a:t>
            </a:r>
          </a:p>
        </p:txBody>
      </p:sp>
      <p:sp>
        <p:nvSpPr>
          <p:cNvPr id="80899" name="Rectangle 3"/>
          <p:cNvSpPr>
            <a:spLocks noGrp="1" noChangeArrowheads="1"/>
          </p:cNvSpPr>
          <p:nvPr>
            <p:ph idx="1"/>
          </p:nvPr>
        </p:nvSpPr>
        <p:spPr/>
        <p:txBody>
          <a:bodyPr/>
          <a:lstStyle/>
          <a:p>
            <a:pPr>
              <a:buFont typeface="Wingdings 2" panose="05020102010507070707" pitchFamily="18" charset="2"/>
              <a:buNone/>
            </a:pPr>
            <a:endParaRPr lang="en-US" altLang="en-US" smtClean="0"/>
          </a:p>
          <a:p>
            <a:pPr>
              <a:buFont typeface="Wingdings 2" panose="05020102010507070707" pitchFamily="18" charset="2"/>
              <a:buNone/>
            </a:pPr>
            <a:endParaRPr lang="en-US" altLang="en-US" smtClean="0"/>
          </a:p>
        </p:txBody>
      </p:sp>
      <p:sp>
        <p:nvSpPr>
          <p:cNvPr id="2" name="Rectangle 1"/>
          <p:cNvSpPr/>
          <p:nvPr/>
        </p:nvSpPr>
        <p:spPr>
          <a:xfrm>
            <a:off x="1247775" y="3254375"/>
            <a:ext cx="3200400" cy="1200150"/>
          </a:xfrm>
          <a:prstGeom prst="rect">
            <a:avLst/>
          </a:prstGeom>
        </p:spPr>
        <p:txBody>
          <a:bodyPr>
            <a:spAutoFit/>
          </a:bodyPr>
          <a:lstStyle/>
          <a:p>
            <a:pPr>
              <a:defRPr/>
            </a:pPr>
            <a:r>
              <a:rPr lang="en-US" sz="2400" dirty="0">
                <a:latin typeface="+mn-lt"/>
                <a:cs typeface="+mn-cs"/>
              </a:rPr>
              <a:t>Try to avoid</a:t>
            </a:r>
          </a:p>
          <a:p>
            <a:pPr>
              <a:defRPr/>
            </a:pPr>
            <a:r>
              <a:rPr lang="en-US" sz="2400" dirty="0">
                <a:latin typeface="+mn-lt"/>
                <a:cs typeface="+mn-cs"/>
              </a:rPr>
              <a:t>designing</a:t>
            </a:r>
          </a:p>
          <a:p>
            <a:pPr>
              <a:defRPr/>
            </a:pPr>
            <a:r>
              <a:rPr lang="en-US" sz="2400" dirty="0">
                <a:latin typeface="+mn-lt"/>
                <a:cs typeface="+mn-cs"/>
              </a:rPr>
              <a:t>confined spaces</a:t>
            </a:r>
          </a:p>
        </p:txBody>
      </p:sp>
      <p:pic>
        <p:nvPicPr>
          <p:cNvPr id="80901" name="Picture 8" descr="conf-space-imag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2400" y="2590800"/>
            <a:ext cx="4572000" cy="3727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0902"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E6FCB757-E80C-4612-A260-34FE246E2FD2}" type="slidenum">
              <a:rPr lang="en-US" altLang="en-US" sz="1200">
                <a:solidFill>
                  <a:srgbClr val="FEFEFE"/>
                </a:solidFill>
              </a:rPr>
              <a:pPr algn="l" eaLnBrk="1" hangingPunct="1"/>
              <a:t>69</a:t>
            </a:fld>
            <a:endParaRPr lang="en-US" altLang="en-US" sz="1200">
              <a:solidFill>
                <a:srgbClr val="FEFEFE"/>
              </a:solidFill>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r>
              <a:rPr lang="en-US" altLang="en-US" smtClean="0"/>
              <a:t>1926.21(b)(6) Confined Spaces</a:t>
            </a:r>
          </a:p>
        </p:txBody>
      </p:sp>
      <p:sp>
        <p:nvSpPr>
          <p:cNvPr id="81923" name="Rectangle 3"/>
          <p:cNvSpPr>
            <a:spLocks noGrp="1" noChangeArrowheads="1"/>
          </p:cNvSpPr>
          <p:nvPr>
            <p:ph idx="1"/>
          </p:nvPr>
        </p:nvSpPr>
        <p:spPr/>
        <p:txBody>
          <a:bodyPr/>
          <a:lstStyle/>
          <a:p>
            <a:pPr>
              <a:buFont typeface="Wingdings 2" panose="05020102010507070707" pitchFamily="18" charset="2"/>
              <a:buNone/>
            </a:pPr>
            <a:endParaRPr lang="en-US" altLang="en-US" smtClean="0"/>
          </a:p>
          <a:p>
            <a:pPr>
              <a:buFont typeface="Wingdings 2" panose="05020102010507070707" pitchFamily="18" charset="2"/>
              <a:buNone/>
            </a:pPr>
            <a:endParaRPr lang="en-US" altLang="en-US" smtClean="0"/>
          </a:p>
        </p:txBody>
      </p:sp>
      <p:sp>
        <p:nvSpPr>
          <p:cNvPr id="2" name="Rectangle 1"/>
          <p:cNvSpPr/>
          <p:nvPr/>
        </p:nvSpPr>
        <p:spPr>
          <a:xfrm>
            <a:off x="1219200" y="2852738"/>
            <a:ext cx="3200400" cy="1938337"/>
          </a:xfrm>
          <a:prstGeom prst="rect">
            <a:avLst/>
          </a:prstGeom>
        </p:spPr>
        <p:txBody>
          <a:bodyPr>
            <a:spAutoFit/>
          </a:bodyPr>
          <a:lstStyle/>
          <a:p>
            <a:pPr>
              <a:defRPr/>
            </a:pPr>
            <a:r>
              <a:rPr lang="en-US" sz="2400" dirty="0">
                <a:latin typeface="+mn-lt"/>
                <a:cs typeface="+mn-cs"/>
              </a:rPr>
              <a:t>So that a worker’s life does not depend on confined space entry permit </a:t>
            </a:r>
          </a:p>
        </p:txBody>
      </p:sp>
      <p:pic>
        <p:nvPicPr>
          <p:cNvPr id="8192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2481263"/>
            <a:ext cx="4022725" cy="2681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26" name="Slide Number Placehold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5CEC8DF9-D5B3-420D-B542-5563FBBC2B6E}" type="slidenum">
              <a:rPr lang="en-US" altLang="en-US" sz="1200">
                <a:solidFill>
                  <a:srgbClr val="FEFEFE"/>
                </a:solidFill>
              </a:rPr>
              <a:pPr algn="l" eaLnBrk="1" hangingPunct="1"/>
              <a:t>70</a:t>
            </a:fld>
            <a:endParaRPr lang="en-US" altLang="en-US" sz="1200">
              <a:solidFill>
                <a:srgbClr val="FEFEFE"/>
              </a:solidFill>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r>
              <a:rPr lang="en-US" altLang="en-US" smtClean="0"/>
              <a:t>1926.52 Noise Exposure</a:t>
            </a:r>
          </a:p>
        </p:txBody>
      </p:sp>
      <p:sp>
        <p:nvSpPr>
          <p:cNvPr id="82947" name="Rectangle 3"/>
          <p:cNvSpPr>
            <a:spLocks noGrp="1" noChangeArrowheads="1"/>
          </p:cNvSpPr>
          <p:nvPr>
            <p:ph idx="1"/>
          </p:nvPr>
        </p:nvSpPr>
        <p:spPr/>
        <p:txBody>
          <a:bodyPr/>
          <a:lstStyle/>
          <a:p>
            <a:pPr>
              <a:buFont typeface="Wingdings 2" panose="05020102010507070707" pitchFamily="18" charset="2"/>
              <a:buNone/>
            </a:pPr>
            <a:endParaRPr lang="en-US" altLang="en-US" smtClean="0"/>
          </a:p>
          <a:p>
            <a:pPr>
              <a:buFont typeface="Wingdings 2" panose="05020102010507070707" pitchFamily="18" charset="2"/>
              <a:buNone/>
            </a:pPr>
            <a:endParaRPr lang="en-US" altLang="en-US" smtClean="0"/>
          </a:p>
        </p:txBody>
      </p:sp>
      <p:sp>
        <p:nvSpPr>
          <p:cNvPr id="2" name="Rectangle 1"/>
          <p:cNvSpPr/>
          <p:nvPr/>
        </p:nvSpPr>
        <p:spPr>
          <a:xfrm>
            <a:off x="1219200" y="2649538"/>
            <a:ext cx="4572000" cy="3046412"/>
          </a:xfrm>
          <a:prstGeom prst="rect">
            <a:avLst/>
          </a:prstGeom>
        </p:spPr>
        <p:txBody>
          <a:bodyPr>
            <a:spAutoFit/>
          </a:bodyPr>
          <a:lstStyle/>
          <a:p>
            <a:pPr>
              <a:defRPr/>
            </a:pPr>
            <a:r>
              <a:rPr lang="en-US" sz="2400" dirty="0">
                <a:latin typeface="+mn-lt"/>
                <a:cs typeface="+mn-cs"/>
              </a:rPr>
              <a:t>Specify sound barriers at the site. Sound barriers can be constructed on site from scrap materials such as plywood. Commercial sound panels that are lined with sound absorbing material can also be used. </a:t>
            </a:r>
          </a:p>
        </p:txBody>
      </p:sp>
      <p:pic>
        <p:nvPicPr>
          <p:cNvPr id="82949" name="Picture 2" descr="img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1200" y="2438400"/>
            <a:ext cx="2667000"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950"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00EE90D1-F438-4FB5-9FC7-70EB5A7F47D0}" type="slidenum">
              <a:rPr lang="en-US" altLang="en-US" sz="1200">
                <a:solidFill>
                  <a:srgbClr val="FEFEFE"/>
                </a:solidFill>
              </a:rPr>
              <a:pPr algn="l" eaLnBrk="1" hangingPunct="1"/>
              <a:t>71</a:t>
            </a:fld>
            <a:endParaRPr lang="en-US" altLang="en-US" sz="1200">
              <a:solidFill>
                <a:srgbClr val="FEFEFE"/>
              </a:solidFill>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1"/>
          <p:cNvSpPr>
            <a:spLocks noGrp="1"/>
          </p:cNvSpPr>
          <p:nvPr>
            <p:ph type="title"/>
          </p:nvPr>
        </p:nvSpPr>
        <p:spPr/>
        <p:txBody>
          <a:bodyPr/>
          <a:lstStyle/>
          <a:p>
            <a:r>
              <a:rPr lang="en-US" altLang="en-US" smtClean="0"/>
              <a:t>1926.52 Noise Exposure</a:t>
            </a:r>
          </a:p>
        </p:txBody>
      </p:sp>
      <p:sp>
        <p:nvSpPr>
          <p:cNvPr id="83971" name="Content Placeholder 4"/>
          <p:cNvSpPr>
            <a:spLocks noGrp="1"/>
          </p:cNvSpPr>
          <p:nvPr>
            <p:ph idx="1"/>
          </p:nvPr>
        </p:nvSpPr>
        <p:spPr>
          <a:xfrm>
            <a:off x="1042988" y="2324100"/>
            <a:ext cx="4595812" cy="3508375"/>
          </a:xfrm>
        </p:spPr>
        <p:txBody>
          <a:bodyPr/>
          <a:lstStyle/>
          <a:p>
            <a:pPr marL="0" indent="0">
              <a:buFont typeface="Wingdings 2" panose="05020102010507070707" pitchFamily="18" charset="2"/>
              <a:buNone/>
            </a:pPr>
            <a:endParaRPr lang="en-US" altLang="en-US" smtClean="0"/>
          </a:p>
          <a:p>
            <a:pPr marL="0" indent="0">
              <a:buFont typeface="Wingdings 2" panose="05020102010507070707" pitchFamily="18" charset="2"/>
              <a:buNone/>
            </a:pPr>
            <a:r>
              <a:rPr lang="en-US" altLang="en-US" smtClean="0"/>
              <a:t>Specify quiet equipment such as pumps, generators, and compressors that don’t require hearing protection when working around them. </a:t>
            </a:r>
          </a:p>
        </p:txBody>
      </p:sp>
      <p:pic>
        <p:nvPicPr>
          <p:cNvPr id="83972"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638800" y="2514600"/>
            <a:ext cx="29718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973" name="Slide Number Placehold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C23D0D7B-566E-4228-A835-996FEFA2CB35}" type="slidenum">
              <a:rPr lang="en-US" altLang="en-US" sz="1200">
                <a:solidFill>
                  <a:srgbClr val="FEFEFE"/>
                </a:solidFill>
              </a:rPr>
              <a:pPr algn="l" eaLnBrk="1" hangingPunct="1"/>
              <a:t>72</a:t>
            </a:fld>
            <a:endParaRPr lang="en-US" altLang="en-US" sz="1200">
              <a:solidFill>
                <a:srgbClr val="FEFEFE"/>
              </a:solidFill>
            </a:endParaRPr>
          </a:p>
        </p:txBody>
      </p:sp>
    </p:spTree>
  </p:cSld>
  <p:clrMapOvr>
    <a:masterClrMapping/>
  </p:clrMapOvr>
  <p:transition spd="slow"/>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r>
              <a:rPr lang="en-US" altLang="en-US" smtClean="0"/>
              <a:t>1926.52 Noise Exposure</a:t>
            </a:r>
          </a:p>
        </p:txBody>
      </p:sp>
      <p:sp>
        <p:nvSpPr>
          <p:cNvPr id="84995" name="Rectangle 3"/>
          <p:cNvSpPr>
            <a:spLocks noGrp="1" noChangeArrowheads="1"/>
          </p:cNvSpPr>
          <p:nvPr>
            <p:ph idx="1"/>
          </p:nvPr>
        </p:nvSpPr>
        <p:spPr/>
        <p:txBody>
          <a:bodyPr/>
          <a:lstStyle/>
          <a:p>
            <a:pPr>
              <a:buFont typeface="Wingdings 2" panose="05020102010507070707" pitchFamily="18" charset="2"/>
              <a:buNone/>
            </a:pPr>
            <a:endParaRPr lang="en-US" altLang="en-US" smtClean="0"/>
          </a:p>
          <a:p>
            <a:pPr>
              <a:buFont typeface="Wingdings 2" panose="05020102010507070707" pitchFamily="18" charset="2"/>
              <a:buNone/>
            </a:pPr>
            <a:endParaRPr lang="en-US" altLang="en-US" smtClean="0"/>
          </a:p>
        </p:txBody>
      </p:sp>
      <p:sp>
        <p:nvSpPr>
          <p:cNvPr id="4" name="TextBox 3"/>
          <p:cNvSpPr txBox="1"/>
          <p:nvPr/>
        </p:nvSpPr>
        <p:spPr>
          <a:xfrm>
            <a:off x="1219200" y="2133600"/>
            <a:ext cx="7170738" cy="4154488"/>
          </a:xfrm>
          <a:prstGeom prst="rect">
            <a:avLst/>
          </a:prstGeom>
          <a:noFill/>
        </p:spPr>
        <p:txBody>
          <a:bodyPr>
            <a:spAutoFit/>
          </a:bodyPr>
          <a:lstStyle/>
          <a:p>
            <a:pPr>
              <a:tabLst>
                <a:tab pos="685800" algn="l"/>
              </a:tabLst>
              <a:defRPr/>
            </a:pPr>
            <a:r>
              <a:rPr lang="en-US" sz="2400" dirty="0">
                <a:latin typeface="+mn-lt"/>
                <a:ea typeface="Times New Roman" pitchFamily="18" charset="0"/>
                <a:cs typeface="+mn-cs"/>
              </a:rPr>
              <a:t>OTHER CONSIDERATIONS:</a:t>
            </a:r>
          </a:p>
          <a:p>
            <a:pPr>
              <a:tabLst>
                <a:tab pos="685800" algn="l"/>
              </a:tabLst>
              <a:defRPr/>
            </a:pPr>
            <a:endParaRPr lang="en-US" sz="2400" b="1" dirty="0">
              <a:latin typeface="+mn-lt"/>
              <a:ea typeface="Times New Roman" pitchFamily="18" charset="0"/>
              <a:cs typeface="+mn-cs"/>
            </a:endParaRPr>
          </a:p>
          <a:p>
            <a:pPr marL="342900" indent="-274320">
              <a:spcBef>
                <a:spcPct val="20000"/>
              </a:spcBef>
              <a:buClr>
                <a:schemeClr val="accent1"/>
              </a:buClr>
              <a:buSzPct val="76000"/>
              <a:buFont typeface="Wingdings 2" pitchFamily="18" charset="2"/>
              <a:buChar char=""/>
              <a:tabLst>
                <a:tab pos="685800" algn="l"/>
              </a:tabLst>
              <a:defRPr/>
            </a:pPr>
            <a:r>
              <a:rPr lang="en-US" sz="2400" dirty="0">
                <a:solidFill>
                  <a:schemeClr val="tx2"/>
                </a:solidFill>
                <a:latin typeface="+mn-lt"/>
                <a:cs typeface="+mn-cs"/>
              </a:rPr>
              <a:t>Design cast crack inducers in concrete to avoid  the need to saw cut joints</a:t>
            </a:r>
          </a:p>
          <a:p>
            <a:pPr marL="342900" indent="-274320">
              <a:spcBef>
                <a:spcPct val="20000"/>
              </a:spcBef>
              <a:buClr>
                <a:schemeClr val="accent1"/>
              </a:buClr>
              <a:buSzPct val="76000"/>
              <a:buFont typeface="Wingdings 2" pitchFamily="18" charset="2"/>
              <a:buChar char=""/>
              <a:tabLst>
                <a:tab pos="685800" algn="l"/>
              </a:tabLst>
              <a:defRPr/>
            </a:pPr>
            <a:r>
              <a:rPr lang="en-US" sz="2400" dirty="0">
                <a:solidFill>
                  <a:schemeClr val="tx2"/>
                </a:solidFill>
                <a:latin typeface="+mn-lt"/>
                <a:cs typeface="+mn-cs"/>
              </a:rPr>
              <a:t>Design cast-in anchors instead of drill and fix</a:t>
            </a:r>
          </a:p>
          <a:p>
            <a:pPr marL="342900" indent="-274320">
              <a:spcBef>
                <a:spcPct val="20000"/>
              </a:spcBef>
              <a:buClr>
                <a:schemeClr val="accent1"/>
              </a:buClr>
              <a:buSzPct val="76000"/>
              <a:buFont typeface="Wingdings 2" pitchFamily="18" charset="2"/>
              <a:buChar char=""/>
              <a:tabLst>
                <a:tab pos="685800" algn="l"/>
              </a:tabLst>
              <a:defRPr/>
            </a:pPr>
            <a:r>
              <a:rPr lang="en-US" sz="2400" dirty="0">
                <a:solidFill>
                  <a:schemeClr val="tx2"/>
                </a:solidFill>
                <a:latin typeface="+mn-lt"/>
                <a:cs typeface="+mn-cs"/>
              </a:rPr>
              <a:t>Avoid </a:t>
            </a:r>
            <a:r>
              <a:rPr lang="en-US" sz="2400" dirty="0" err="1">
                <a:solidFill>
                  <a:schemeClr val="tx2"/>
                </a:solidFill>
                <a:latin typeface="+mn-lt"/>
                <a:cs typeface="+mn-cs"/>
              </a:rPr>
              <a:t>vibro</a:t>
            </a:r>
            <a:r>
              <a:rPr lang="en-US" sz="2400" dirty="0">
                <a:solidFill>
                  <a:schemeClr val="tx2"/>
                </a:solidFill>
                <a:latin typeface="+mn-lt"/>
                <a:cs typeface="+mn-cs"/>
              </a:rPr>
              <a:t> compacting</a:t>
            </a:r>
          </a:p>
          <a:p>
            <a:pPr marL="342900" indent="-274320">
              <a:spcBef>
                <a:spcPct val="20000"/>
              </a:spcBef>
              <a:buClr>
                <a:schemeClr val="accent1"/>
              </a:buClr>
              <a:buSzPct val="76000"/>
              <a:buFont typeface="Wingdings 2" pitchFamily="18" charset="2"/>
              <a:buChar char=""/>
              <a:tabLst>
                <a:tab pos="685800" algn="l"/>
              </a:tabLst>
              <a:defRPr/>
            </a:pPr>
            <a:r>
              <a:rPr lang="en-US" sz="2400" dirty="0">
                <a:solidFill>
                  <a:schemeClr val="tx2"/>
                </a:solidFill>
                <a:latin typeface="+mn-lt"/>
                <a:cs typeface="+mn-cs"/>
              </a:rPr>
              <a:t>Detail mesh reinforcement to suit bay sizes, rather than cutting to fit on site</a:t>
            </a:r>
          </a:p>
          <a:p>
            <a:pPr marL="342900" indent="-274320">
              <a:spcBef>
                <a:spcPct val="20000"/>
              </a:spcBef>
              <a:buClr>
                <a:schemeClr val="accent1"/>
              </a:buClr>
              <a:buSzPct val="76000"/>
              <a:buFont typeface="Wingdings 2" pitchFamily="18" charset="2"/>
              <a:buChar char=""/>
              <a:tabLst>
                <a:tab pos="685800" algn="l"/>
              </a:tabLst>
              <a:defRPr/>
            </a:pPr>
            <a:r>
              <a:rPr lang="en-US" sz="2400" dirty="0">
                <a:solidFill>
                  <a:schemeClr val="tx2"/>
                </a:solidFill>
                <a:latin typeface="+mn-lt"/>
                <a:cs typeface="+mn-cs"/>
              </a:rPr>
              <a:t>Specify non standard blocks to be cut off site under </a:t>
            </a:r>
            <a:r>
              <a:rPr lang="en-US" sz="2400" dirty="0">
                <a:latin typeface="+mn-lt"/>
                <a:ea typeface="Times New Roman" pitchFamily="18" charset="0"/>
              </a:rPr>
              <a:t>controlled conditions</a:t>
            </a:r>
            <a:endParaRPr lang="en-US" sz="2400" dirty="0">
              <a:latin typeface="+mn-lt"/>
              <a:cs typeface="+mn-cs"/>
            </a:endParaRPr>
          </a:p>
        </p:txBody>
      </p:sp>
      <p:sp>
        <p:nvSpPr>
          <p:cNvPr id="84997" name="Slide Number Placeholder 1"/>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2B685235-ECDD-4ABF-A58E-CB1B788045C0}" type="slidenum">
              <a:rPr lang="en-US" altLang="en-US" sz="1200">
                <a:solidFill>
                  <a:srgbClr val="FEFEFE"/>
                </a:solidFill>
              </a:rPr>
              <a:pPr algn="l" eaLnBrk="1" hangingPunct="1"/>
              <a:t>73</a:t>
            </a:fld>
            <a:endParaRPr lang="en-US" altLang="en-US" sz="1200">
              <a:solidFill>
                <a:srgbClr val="FEFEFE"/>
              </a:solidFill>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r>
              <a:rPr lang="en-US" altLang="en-US" smtClean="0"/>
              <a:t>1926.55 Fumes</a:t>
            </a:r>
          </a:p>
        </p:txBody>
      </p:sp>
      <p:sp>
        <p:nvSpPr>
          <p:cNvPr id="86019" name="Rectangle 3"/>
          <p:cNvSpPr>
            <a:spLocks noGrp="1" noChangeArrowheads="1"/>
          </p:cNvSpPr>
          <p:nvPr>
            <p:ph idx="1"/>
          </p:nvPr>
        </p:nvSpPr>
        <p:spPr/>
        <p:txBody>
          <a:bodyPr/>
          <a:lstStyle/>
          <a:p>
            <a:pPr>
              <a:buFont typeface="Wingdings 2" panose="05020102010507070707" pitchFamily="18" charset="2"/>
              <a:buNone/>
            </a:pPr>
            <a:endParaRPr lang="en-US" altLang="en-US" smtClean="0"/>
          </a:p>
          <a:p>
            <a:pPr>
              <a:buFont typeface="Wingdings 2" panose="05020102010507070707" pitchFamily="18" charset="2"/>
              <a:buNone/>
            </a:pPr>
            <a:endParaRPr lang="en-US" altLang="en-US" smtClean="0"/>
          </a:p>
        </p:txBody>
      </p:sp>
      <p:sp>
        <p:nvSpPr>
          <p:cNvPr id="4" name="Rectangle 3"/>
          <p:cNvSpPr/>
          <p:nvPr/>
        </p:nvSpPr>
        <p:spPr>
          <a:xfrm>
            <a:off x="1219200" y="2743200"/>
            <a:ext cx="4953000" cy="1570038"/>
          </a:xfrm>
          <a:prstGeom prst="rect">
            <a:avLst/>
          </a:prstGeom>
        </p:spPr>
        <p:txBody>
          <a:bodyPr/>
          <a:lstStyle/>
          <a:p>
            <a:pPr>
              <a:defRPr/>
            </a:pPr>
            <a:r>
              <a:rPr lang="en-US" sz="2400" dirty="0">
                <a:latin typeface="+mn-lt"/>
                <a:cs typeface="+mn-cs"/>
              </a:rPr>
              <a:t>Specify primers, sealers and other coatings that do not emit noxious fumes or contain carcinogenic products</a:t>
            </a:r>
            <a:endParaRPr lang="en-US" sz="2400" baseline="30000" dirty="0">
              <a:latin typeface="+mn-lt"/>
              <a:cs typeface="+mn-cs"/>
            </a:endParaRPr>
          </a:p>
        </p:txBody>
      </p:sp>
      <p:pic>
        <p:nvPicPr>
          <p:cNvPr id="86021" name="Picture 5" descr="200_5Ga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70638" y="2286000"/>
            <a:ext cx="1905000" cy="229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22" name="Slide Number Placeholder 1"/>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A216DD49-3F5C-4EE3-9C5A-C5B5BA13DE6C}" type="slidenum">
              <a:rPr lang="en-US" altLang="en-US" sz="1200">
                <a:solidFill>
                  <a:srgbClr val="FEFEFE"/>
                </a:solidFill>
              </a:rPr>
              <a:pPr algn="l" eaLnBrk="1" hangingPunct="1"/>
              <a:t>74</a:t>
            </a:fld>
            <a:endParaRPr lang="en-US" altLang="en-US" sz="1200">
              <a:solidFill>
                <a:srgbClr val="FEFEFE"/>
              </a:solidFill>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r>
              <a:rPr lang="en-US" altLang="en-US" smtClean="0"/>
              <a:t>1926.652 Excavations</a:t>
            </a:r>
          </a:p>
        </p:txBody>
      </p:sp>
      <p:sp>
        <p:nvSpPr>
          <p:cNvPr id="87043" name="Rectangle 3"/>
          <p:cNvSpPr>
            <a:spLocks noGrp="1" noChangeArrowheads="1"/>
          </p:cNvSpPr>
          <p:nvPr>
            <p:ph idx="1"/>
          </p:nvPr>
        </p:nvSpPr>
        <p:spPr>
          <a:xfrm>
            <a:off x="1143000" y="2438400"/>
            <a:ext cx="6777038" cy="3508375"/>
          </a:xfrm>
        </p:spPr>
        <p:txBody>
          <a:bodyPr/>
          <a:lstStyle/>
          <a:p>
            <a:pPr>
              <a:buFont typeface="Wingdings 2" panose="05020102010507070707" pitchFamily="18" charset="2"/>
              <a:buNone/>
            </a:pPr>
            <a:endParaRPr lang="en-US" altLang="en-US" smtClean="0"/>
          </a:p>
          <a:p>
            <a:pPr>
              <a:buFont typeface="Wingdings 2" panose="05020102010507070707" pitchFamily="18" charset="2"/>
              <a:buNone/>
            </a:pPr>
            <a:endParaRPr lang="en-US" altLang="en-US" smtClean="0"/>
          </a:p>
        </p:txBody>
      </p:sp>
      <p:sp>
        <p:nvSpPr>
          <p:cNvPr id="4" name="Rectangle 3"/>
          <p:cNvSpPr/>
          <p:nvPr/>
        </p:nvSpPr>
        <p:spPr>
          <a:xfrm>
            <a:off x="1143000" y="3048000"/>
            <a:ext cx="3733800" cy="1570038"/>
          </a:xfrm>
          <a:prstGeom prst="rect">
            <a:avLst/>
          </a:prstGeom>
        </p:spPr>
        <p:txBody>
          <a:bodyPr>
            <a:spAutoFit/>
          </a:bodyPr>
          <a:lstStyle/>
          <a:p>
            <a:pPr>
              <a:defRPr/>
            </a:pPr>
            <a:r>
              <a:rPr lang="en-US" sz="2400" dirty="0">
                <a:latin typeface="+mn-lt"/>
                <a:cs typeface="+mn-cs"/>
              </a:rPr>
              <a:t>Design underground utilities to be placed using trenchless technology</a:t>
            </a:r>
            <a:endParaRPr lang="en-US" sz="2400" baseline="30000" dirty="0">
              <a:latin typeface="+mn-lt"/>
              <a:cs typeface="+mn-cs"/>
            </a:endParaRPr>
          </a:p>
        </p:txBody>
      </p:sp>
      <p:pic>
        <p:nvPicPr>
          <p:cNvPr id="87045" name="Picture 1"/>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876800" y="2667000"/>
            <a:ext cx="3749675" cy="281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046"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3D415FED-0F70-4A1B-9507-63B6D5845FF5}" type="slidenum">
              <a:rPr lang="en-US" altLang="en-US" sz="1200">
                <a:solidFill>
                  <a:srgbClr val="FEFEFE"/>
                </a:solidFill>
              </a:rPr>
              <a:pPr algn="l" eaLnBrk="1" hangingPunct="1"/>
              <a:t>75</a:t>
            </a:fld>
            <a:endParaRPr lang="en-US" altLang="en-US" sz="1200">
              <a:solidFill>
                <a:srgbClr val="FEFEFE"/>
              </a:solidFill>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r>
              <a:rPr lang="en-US" altLang="en-US" smtClean="0"/>
              <a:t>1926.652 Excavations</a:t>
            </a:r>
          </a:p>
        </p:txBody>
      </p:sp>
      <p:sp>
        <p:nvSpPr>
          <p:cNvPr id="88067" name="Rectangle 3"/>
          <p:cNvSpPr>
            <a:spLocks noGrp="1" noChangeArrowheads="1"/>
          </p:cNvSpPr>
          <p:nvPr>
            <p:ph idx="1"/>
          </p:nvPr>
        </p:nvSpPr>
        <p:spPr>
          <a:xfrm>
            <a:off x="1062038" y="3124200"/>
            <a:ext cx="3451225" cy="1562100"/>
          </a:xfrm>
        </p:spPr>
        <p:txBody>
          <a:bodyPr/>
          <a:lstStyle/>
          <a:p>
            <a:pPr>
              <a:spcBef>
                <a:spcPct val="0"/>
              </a:spcBef>
              <a:buFont typeface="Wingdings 2" panose="05020102010507070707" pitchFamily="18" charset="2"/>
              <a:buNone/>
            </a:pPr>
            <a:r>
              <a:rPr lang="en-US" altLang="en-US" smtClean="0"/>
              <a:t>Why take the</a:t>
            </a:r>
          </a:p>
          <a:p>
            <a:pPr>
              <a:spcBef>
                <a:spcPct val="0"/>
              </a:spcBef>
              <a:buFont typeface="Wingdings 2" panose="05020102010507070707" pitchFamily="18" charset="2"/>
              <a:buNone/>
            </a:pPr>
            <a:r>
              <a:rPr lang="en-US" altLang="en-US" smtClean="0"/>
              <a:t>chance of a </a:t>
            </a:r>
          </a:p>
          <a:p>
            <a:pPr>
              <a:spcBef>
                <a:spcPct val="0"/>
              </a:spcBef>
              <a:buFont typeface="Wingdings 2" panose="05020102010507070707" pitchFamily="18" charset="2"/>
              <a:buNone/>
            </a:pPr>
            <a:r>
              <a:rPr lang="en-US" altLang="en-US" smtClean="0"/>
              <a:t>trench collapse?</a:t>
            </a:r>
          </a:p>
          <a:p>
            <a:pPr>
              <a:spcBef>
                <a:spcPct val="0"/>
              </a:spcBef>
              <a:buFont typeface="Wingdings 2" panose="05020102010507070707" pitchFamily="18" charset="2"/>
              <a:buNone/>
            </a:pPr>
            <a:endParaRPr lang="en-US" altLang="en-US" smtClean="0"/>
          </a:p>
        </p:txBody>
      </p:sp>
      <p:pic>
        <p:nvPicPr>
          <p:cNvPr id="88068"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2514600"/>
            <a:ext cx="3840163" cy="248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069" name="Slide Number Placeholder 1"/>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25A7852F-1FAE-4474-BDD4-573E70E31494}" type="slidenum">
              <a:rPr lang="en-US" altLang="en-US" sz="1200">
                <a:solidFill>
                  <a:srgbClr val="FEFEFE"/>
                </a:solidFill>
              </a:rPr>
              <a:pPr algn="l" eaLnBrk="1" hangingPunct="1"/>
              <a:t>76</a:t>
            </a:fld>
            <a:endParaRPr lang="en-US" altLang="en-US" sz="1200">
              <a:solidFill>
                <a:srgbClr val="FEFEFE"/>
              </a:solidFill>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r>
              <a:rPr lang="en-US" altLang="en-US" smtClean="0"/>
              <a:t>1926.756 Beams &amp; Columns</a:t>
            </a:r>
          </a:p>
        </p:txBody>
      </p:sp>
      <p:sp>
        <p:nvSpPr>
          <p:cNvPr id="89091" name="Rectangle 3"/>
          <p:cNvSpPr>
            <a:spLocks noGrp="1" noChangeArrowheads="1"/>
          </p:cNvSpPr>
          <p:nvPr>
            <p:ph idx="1"/>
          </p:nvPr>
        </p:nvSpPr>
        <p:spPr/>
        <p:txBody>
          <a:bodyPr/>
          <a:lstStyle/>
          <a:p>
            <a:pPr>
              <a:buFont typeface="Wingdings 2" panose="05020102010507070707" pitchFamily="18" charset="2"/>
              <a:buNone/>
            </a:pPr>
            <a:endParaRPr lang="en-US" altLang="en-US" smtClean="0"/>
          </a:p>
          <a:p>
            <a:pPr>
              <a:buFont typeface="Wingdings 2" panose="05020102010507070707" pitchFamily="18" charset="2"/>
              <a:buNone/>
            </a:pPr>
            <a:endParaRPr lang="en-US" altLang="en-US" smtClean="0"/>
          </a:p>
        </p:txBody>
      </p:sp>
      <p:sp>
        <p:nvSpPr>
          <p:cNvPr id="89092"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eaLnBrk="1" hangingPunct="1"/>
            <a:endParaRPr lang="en-US" altLang="en-US"/>
          </a:p>
        </p:txBody>
      </p:sp>
      <p:graphicFrame>
        <p:nvGraphicFramePr>
          <p:cNvPr id="89093" name="Object 2"/>
          <p:cNvGraphicFramePr>
            <a:graphicFrameLocks noChangeAspect="1"/>
          </p:cNvGraphicFramePr>
          <p:nvPr/>
        </p:nvGraphicFramePr>
        <p:xfrm>
          <a:off x="6019800" y="2209800"/>
          <a:ext cx="2524125" cy="2971800"/>
        </p:xfrm>
        <a:graphic>
          <a:graphicData uri="http://schemas.openxmlformats.org/presentationml/2006/ole">
            <mc:AlternateContent xmlns:mc="http://schemas.openxmlformats.org/markup-compatibility/2006">
              <mc:Choice xmlns:v="urn:schemas-microsoft-com:vml" Requires="v">
                <p:oleObj spid="_x0000_s89100" name="Picture" r:id="rId4" imgW="2532888" imgH="3753612" progId="Word.Picture.8">
                  <p:embed/>
                </p:oleObj>
              </mc:Choice>
              <mc:Fallback>
                <p:oleObj name="Picture" r:id="rId4" imgW="2532888" imgH="3753612" progId="Word.Picture.8">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t="8282" b="12424"/>
                      <a:stretch>
                        <a:fillRect/>
                      </a:stretch>
                    </p:blipFill>
                    <p:spPr bwMode="auto">
                      <a:xfrm>
                        <a:off x="6019800" y="2209800"/>
                        <a:ext cx="2524125"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 name="Rectangle 3"/>
          <p:cNvSpPr/>
          <p:nvPr/>
        </p:nvSpPr>
        <p:spPr>
          <a:xfrm>
            <a:off x="914400" y="2057400"/>
            <a:ext cx="5105400" cy="3873500"/>
          </a:xfrm>
          <a:prstGeom prst="rect">
            <a:avLst/>
          </a:prstGeom>
        </p:spPr>
        <p:txBody>
          <a:bodyPr/>
          <a:lstStyle/>
          <a:p>
            <a:pPr>
              <a:defRPr/>
            </a:pPr>
            <a:r>
              <a:rPr lang="en-US" sz="2400" dirty="0">
                <a:latin typeface="+mn-lt"/>
                <a:cs typeface="+mn-cs"/>
              </a:rPr>
              <a:t>Designers can specify features that make it safer and easier to erect structural steel.  For example, hanging connections should be avoided.  Safety seats at column connections would eliminate this by providing support for girders during the connection process.</a:t>
            </a:r>
          </a:p>
        </p:txBody>
      </p:sp>
      <p:cxnSp>
        <p:nvCxnSpPr>
          <p:cNvPr id="89095" name="Straight Arrow Connector 7"/>
          <p:cNvCxnSpPr>
            <a:cxnSpLocks noChangeShapeType="1"/>
          </p:cNvCxnSpPr>
          <p:nvPr/>
        </p:nvCxnSpPr>
        <p:spPr bwMode="auto">
          <a:xfrm flipV="1">
            <a:off x="6553200" y="4876800"/>
            <a:ext cx="457200" cy="304800"/>
          </a:xfrm>
          <a:prstGeom prst="straightConnector1">
            <a:avLst/>
          </a:prstGeom>
          <a:noFill/>
          <a:ln w="41275" algn="ctr">
            <a:solidFill>
              <a:schemeClr val="tx1"/>
            </a:solidFill>
            <a:round/>
            <a:headEnd/>
            <a:tailEnd type="arrow" w="med" len="med"/>
          </a:ln>
        </p:spPr>
      </p:cxnSp>
      <p:sp>
        <p:nvSpPr>
          <p:cNvPr id="89096"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6A8B7BED-5F54-4877-91B1-FBB9EBBAC871}" type="slidenum">
              <a:rPr lang="en-US" altLang="en-US" sz="1200">
                <a:solidFill>
                  <a:srgbClr val="FEFEFE"/>
                </a:solidFill>
              </a:rPr>
              <a:pPr algn="l" eaLnBrk="1" hangingPunct="1"/>
              <a:t>77</a:t>
            </a:fld>
            <a:endParaRPr lang="en-US" altLang="en-US" sz="1200">
              <a:solidFill>
                <a:srgbClr val="FEFEFE"/>
              </a:solidFill>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457200" y="1027113"/>
            <a:ext cx="8229600" cy="877887"/>
          </a:xfrm>
        </p:spPr>
        <p:txBody>
          <a:bodyPr/>
          <a:lstStyle/>
          <a:p>
            <a:pPr algn="ctr"/>
            <a:r>
              <a:rPr lang="en-US" altLang="en-US" smtClean="0"/>
              <a:t>1926.756 Beams &amp; Columns Cont’d</a:t>
            </a:r>
          </a:p>
        </p:txBody>
      </p:sp>
      <p:sp>
        <p:nvSpPr>
          <p:cNvPr id="90115" name="Rectangle 3"/>
          <p:cNvSpPr>
            <a:spLocks noGrp="1" noChangeArrowheads="1"/>
          </p:cNvSpPr>
          <p:nvPr>
            <p:ph idx="1"/>
          </p:nvPr>
        </p:nvSpPr>
        <p:spPr/>
        <p:txBody>
          <a:bodyPr/>
          <a:lstStyle/>
          <a:p>
            <a:pPr>
              <a:buFont typeface="Wingdings 2" panose="05020102010507070707" pitchFamily="18" charset="2"/>
              <a:buNone/>
            </a:pPr>
            <a:endParaRPr lang="en-US" altLang="en-US" smtClean="0"/>
          </a:p>
          <a:p>
            <a:pPr>
              <a:buFont typeface="Wingdings 2" panose="05020102010507070707" pitchFamily="18" charset="2"/>
              <a:buNone/>
            </a:pPr>
            <a:endParaRPr lang="en-US" altLang="en-US" smtClean="0"/>
          </a:p>
        </p:txBody>
      </p:sp>
      <p:sp>
        <p:nvSpPr>
          <p:cNvPr id="90116"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eaLnBrk="1" hangingPunct="1"/>
            <a:endParaRPr lang="en-US" altLang="en-US"/>
          </a:p>
        </p:txBody>
      </p:sp>
      <p:sp>
        <p:nvSpPr>
          <p:cNvPr id="4" name="Rectangle 3"/>
          <p:cNvSpPr/>
          <p:nvPr/>
        </p:nvSpPr>
        <p:spPr>
          <a:xfrm>
            <a:off x="1225550" y="5078413"/>
            <a:ext cx="3178175" cy="830262"/>
          </a:xfrm>
          <a:prstGeom prst="rect">
            <a:avLst/>
          </a:prstGeom>
        </p:spPr>
        <p:txBody>
          <a:bodyPr>
            <a:spAutoFit/>
          </a:bodyPr>
          <a:lstStyle/>
          <a:p>
            <a:pPr>
              <a:defRPr/>
            </a:pPr>
            <a:r>
              <a:rPr lang="en-US" sz="2400" dirty="0">
                <a:latin typeface="+mn-lt"/>
                <a:cs typeface="+mn-cs"/>
              </a:rPr>
              <a:t>Specify bracing on the bid documents</a:t>
            </a:r>
          </a:p>
        </p:txBody>
      </p:sp>
      <p:pic>
        <p:nvPicPr>
          <p:cNvPr id="90118" name="Picture 4"/>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225550" y="2209800"/>
            <a:ext cx="3368675"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19" name="Picture 2"/>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4800600" y="2209800"/>
            <a:ext cx="3251200" cy="243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8"/>
          <p:cNvSpPr/>
          <p:nvPr/>
        </p:nvSpPr>
        <p:spPr>
          <a:xfrm>
            <a:off x="4800600" y="5078413"/>
            <a:ext cx="3581400" cy="830262"/>
          </a:xfrm>
          <a:prstGeom prst="rect">
            <a:avLst/>
          </a:prstGeom>
        </p:spPr>
        <p:txBody>
          <a:bodyPr>
            <a:spAutoFit/>
          </a:bodyPr>
          <a:lstStyle/>
          <a:p>
            <a:pPr>
              <a:defRPr/>
            </a:pPr>
            <a:r>
              <a:rPr lang="en-US" sz="2400" dirty="0">
                <a:latin typeface="+mn-lt"/>
                <a:cs typeface="+mn-cs"/>
              </a:rPr>
              <a:t>So that this does not happen</a:t>
            </a:r>
          </a:p>
        </p:txBody>
      </p:sp>
      <p:sp>
        <p:nvSpPr>
          <p:cNvPr id="9012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2C0B1B3E-2F28-4157-81CC-2428B68546CA}" type="slidenum">
              <a:rPr lang="en-US" altLang="en-US" sz="1200">
                <a:solidFill>
                  <a:srgbClr val="FEFEFE"/>
                </a:solidFill>
              </a:rPr>
              <a:pPr algn="l" eaLnBrk="1" hangingPunct="1"/>
              <a:t>78</a:t>
            </a:fld>
            <a:endParaRPr lang="en-US" altLang="en-US" sz="1200">
              <a:solidFill>
                <a:srgbClr val="FEFEFE"/>
              </a:solidFill>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Title 1"/>
          <p:cNvSpPr>
            <a:spLocks noGrp="1"/>
          </p:cNvSpPr>
          <p:nvPr>
            <p:ph type="title"/>
          </p:nvPr>
        </p:nvSpPr>
        <p:spPr>
          <a:xfrm>
            <a:off x="457200" y="1027113"/>
            <a:ext cx="8229600" cy="877887"/>
          </a:xfrm>
        </p:spPr>
        <p:txBody>
          <a:bodyPr/>
          <a:lstStyle/>
          <a:p>
            <a:pPr algn="ctr"/>
            <a:r>
              <a:rPr lang="en-US" altLang="en-US" smtClean="0"/>
              <a:t>1926.756 Beams &amp; Columns Cont’d</a:t>
            </a:r>
          </a:p>
        </p:txBody>
      </p:sp>
      <p:sp>
        <p:nvSpPr>
          <p:cNvPr id="91139" name="Content Placeholder 2"/>
          <p:cNvSpPr>
            <a:spLocks noGrp="1"/>
          </p:cNvSpPr>
          <p:nvPr>
            <p:ph idx="1"/>
          </p:nvPr>
        </p:nvSpPr>
        <p:spPr>
          <a:xfrm>
            <a:off x="1042988" y="2324100"/>
            <a:ext cx="4214812" cy="3508375"/>
          </a:xfrm>
        </p:spPr>
        <p:txBody>
          <a:bodyPr/>
          <a:lstStyle/>
          <a:p>
            <a:r>
              <a:rPr lang="en-US" altLang="en-US" smtClean="0"/>
              <a:t>Non composite beam design during construction for construction live loads</a:t>
            </a:r>
          </a:p>
          <a:p>
            <a:r>
              <a:rPr lang="en-US" altLang="en-US" smtClean="0"/>
              <a:t>Composite beam design for final condition</a:t>
            </a:r>
          </a:p>
          <a:p>
            <a:endParaRPr lang="en-US" altLang="en-US" smtClean="0"/>
          </a:p>
        </p:txBody>
      </p:sp>
      <p:pic>
        <p:nvPicPr>
          <p:cNvPr id="9114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2133600"/>
            <a:ext cx="3178175" cy="3667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1141" name="Slide Number Placehold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E9E98DFC-7959-482E-BBBC-EC1C04ACD74C}" type="slidenum">
              <a:rPr lang="en-US" altLang="en-US" sz="1200">
                <a:solidFill>
                  <a:srgbClr val="FEFEFE"/>
                </a:solidFill>
              </a:rPr>
              <a:pPr algn="l" eaLnBrk="1" hangingPunct="1"/>
              <a:t>79</a:t>
            </a:fld>
            <a:endParaRPr lang="en-US" altLang="en-US" sz="1200">
              <a:solidFill>
                <a:srgbClr val="FEFEFE"/>
              </a:solidFill>
            </a:endParaRP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itle 1"/>
          <p:cNvSpPr>
            <a:spLocks noGrp="1"/>
          </p:cNvSpPr>
          <p:nvPr>
            <p:ph type="title"/>
          </p:nvPr>
        </p:nvSpPr>
        <p:spPr>
          <a:xfrm>
            <a:off x="457200" y="1027113"/>
            <a:ext cx="8229600" cy="877887"/>
          </a:xfrm>
        </p:spPr>
        <p:txBody>
          <a:bodyPr/>
          <a:lstStyle/>
          <a:p>
            <a:pPr algn="ctr"/>
            <a:r>
              <a:rPr lang="en-US" altLang="en-US" smtClean="0"/>
              <a:t>1926.756 Beams &amp; Columns Cont’d</a:t>
            </a:r>
          </a:p>
        </p:txBody>
      </p:sp>
      <p:sp>
        <p:nvSpPr>
          <p:cNvPr id="92163" name="Content Placeholder 2"/>
          <p:cNvSpPr>
            <a:spLocks noGrp="1"/>
          </p:cNvSpPr>
          <p:nvPr>
            <p:ph idx="1"/>
          </p:nvPr>
        </p:nvSpPr>
        <p:spPr/>
        <p:txBody>
          <a:bodyPr/>
          <a:lstStyle/>
          <a:p>
            <a:endParaRPr lang="en-US" altLang="en-US" smtClean="0"/>
          </a:p>
          <a:p>
            <a:pPr>
              <a:spcBef>
                <a:spcPct val="0"/>
              </a:spcBef>
              <a:buFont typeface="Wingdings 2" panose="05020102010507070707" pitchFamily="18" charset="2"/>
              <a:buNone/>
            </a:pPr>
            <a:r>
              <a:rPr lang="en-US" altLang="en-US" smtClean="0"/>
              <a:t>Show rebar details at</a:t>
            </a:r>
          </a:p>
          <a:p>
            <a:pPr>
              <a:spcBef>
                <a:spcPct val="0"/>
              </a:spcBef>
              <a:buFont typeface="Wingdings 2" panose="05020102010507070707" pitchFamily="18" charset="2"/>
              <a:buNone/>
            </a:pPr>
            <a:r>
              <a:rPr lang="en-US" altLang="en-US" smtClean="0"/>
              <a:t>beam column joints to</a:t>
            </a:r>
          </a:p>
          <a:p>
            <a:pPr>
              <a:spcBef>
                <a:spcPct val="0"/>
              </a:spcBef>
              <a:buFont typeface="Wingdings 2" panose="05020102010507070707" pitchFamily="18" charset="2"/>
              <a:buNone/>
            </a:pPr>
            <a:r>
              <a:rPr lang="en-US" altLang="en-US" smtClean="0"/>
              <a:t>avoid congestion of</a:t>
            </a:r>
          </a:p>
          <a:p>
            <a:pPr>
              <a:spcBef>
                <a:spcPct val="0"/>
              </a:spcBef>
              <a:buFont typeface="Wingdings 2" panose="05020102010507070707" pitchFamily="18" charset="2"/>
              <a:buNone/>
            </a:pPr>
            <a:r>
              <a:rPr lang="en-US" altLang="en-US" smtClean="0"/>
              <a:t>rebars and to prevent</a:t>
            </a:r>
          </a:p>
          <a:p>
            <a:pPr>
              <a:spcBef>
                <a:spcPct val="0"/>
              </a:spcBef>
              <a:buFont typeface="Wingdings 2" panose="05020102010507070707" pitchFamily="18" charset="2"/>
              <a:buNone/>
            </a:pPr>
            <a:r>
              <a:rPr lang="en-US" altLang="en-US" smtClean="0"/>
              <a:t>honeycombing (voids)</a:t>
            </a:r>
          </a:p>
          <a:p>
            <a:pPr>
              <a:spcBef>
                <a:spcPct val="0"/>
              </a:spcBef>
              <a:buFont typeface="Wingdings 2" panose="05020102010507070707" pitchFamily="18" charset="2"/>
              <a:buNone/>
            </a:pPr>
            <a:r>
              <a:rPr lang="en-US" altLang="en-US" smtClean="0"/>
              <a:t>into concrete</a:t>
            </a:r>
          </a:p>
          <a:p>
            <a:endParaRPr lang="en-US" altLang="en-US" smtClean="0"/>
          </a:p>
        </p:txBody>
      </p:sp>
      <p:pic>
        <p:nvPicPr>
          <p:cNvPr id="92164" name="Picture 3"/>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572000" y="2563813"/>
            <a:ext cx="4206875" cy="3084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2165" name="Slide Number Placehold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10BCEFE1-94BA-4D21-B16C-EB5DC04BB54A}" type="slidenum">
              <a:rPr lang="en-US" altLang="en-US" sz="1200">
                <a:solidFill>
                  <a:srgbClr val="FEFEFE"/>
                </a:solidFill>
              </a:rPr>
              <a:pPr algn="l" eaLnBrk="1" hangingPunct="1"/>
              <a:t>80</a:t>
            </a:fld>
            <a:endParaRPr lang="en-US" altLang="en-US" sz="1200">
              <a:solidFill>
                <a:srgbClr val="FEFEFE"/>
              </a:solidFill>
            </a:endParaRP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r>
              <a:rPr lang="en-US" altLang="en-US" smtClean="0"/>
              <a:t>1926.955 Overhead Power Lines</a:t>
            </a:r>
          </a:p>
        </p:txBody>
      </p:sp>
      <p:sp>
        <p:nvSpPr>
          <p:cNvPr id="93187" name="Rectangle 3"/>
          <p:cNvSpPr>
            <a:spLocks noGrp="1" noChangeArrowheads="1"/>
          </p:cNvSpPr>
          <p:nvPr>
            <p:ph idx="1"/>
          </p:nvPr>
        </p:nvSpPr>
        <p:spPr/>
        <p:txBody>
          <a:bodyPr/>
          <a:lstStyle/>
          <a:p>
            <a:pPr>
              <a:buFont typeface="Wingdings 2" panose="05020102010507070707" pitchFamily="18" charset="2"/>
              <a:buNone/>
            </a:pPr>
            <a:endParaRPr lang="en-US" altLang="en-US" smtClean="0"/>
          </a:p>
          <a:p>
            <a:pPr>
              <a:buFont typeface="Wingdings 2" panose="05020102010507070707" pitchFamily="18" charset="2"/>
              <a:buNone/>
            </a:pPr>
            <a:endParaRPr lang="en-US" altLang="en-US" smtClean="0"/>
          </a:p>
        </p:txBody>
      </p:sp>
      <p:sp>
        <p:nvSpPr>
          <p:cNvPr id="93188" name="Slide Number Placehold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8B696FEE-65D2-4430-9E89-40E7B8A36EE3}" type="slidenum">
              <a:rPr lang="en-US" altLang="en-US" sz="1200">
                <a:solidFill>
                  <a:srgbClr val="FEFEFE"/>
                </a:solidFill>
              </a:rPr>
              <a:pPr algn="l" eaLnBrk="1" hangingPunct="1"/>
              <a:t>81</a:t>
            </a:fld>
            <a:endParaRPr lang="en-US" altLang="en-US" sz="1200">
              <a:solidFill>
                <a:srgbClr val="FEFEFE"/>
              </a:solidFill>
            </a:endParaRPr>
          </a:p>
        </p:txBody>
      </p:sp>
      <p:graphicFrame>
        <p:nvGraphicFramePr>
          <p:cNvPr id="93189" name="Object 1"/>
          <p:cNvGraphicFramePr>
            <a:graphicFrameLocks noGrp="1" noChangeAspect="1"/>
          </p:cNvGraphicFramePr>
          <p:nvPr/>
        </p:nvGraphicFramePr>
        <p:xfrm>
          <a:off x="5791200" y="1676400"/>
          <a:ext cx="2628900" cy="4648200"/>
        </p:xfrm>
        <a:graphic>
          <a:graphicData uri="http://schemas.openxmlformats.org/presentationml/2006/ole">
            <mc:AlternateContent xmlns:mc="http://schemas.openxmlformats.org/markup-compatibility/2006">
              <mc:Choice xmlns:v="urn:schemas-microsoft-com:vml" Requires="v">
                <p:oleObj spid="_x0000_s93194" name="Acrobat Document" r:id="rId4" imgW="9609524" imgH="16466667" progId="AcroExch.Document.11">
                  <p:embed/>
                </p:oleObj>
              </mc:Choice>
              <mc:Fallback>
                <p:oleObj name="Acrobat Document" r:id="rId4" imgW="9609524" imgH="16466667" progId="AcroExch.Document.11">
                  <p:embed/>
                  <p:pic>
                    <p:nvPicPr>
                      <p:cNvPr id="0" name="Object 1"/>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91200" y="1676400"/>
                        <a:ext cx="26289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 name="Rectangle 2"/>
          <p:cNvSpPr/>
          <p:nvPr/>
        </p:nvSpPr>
        <p:spPr>
          <a:xfrm>
            <a:off x="990600" y="2362200"/>
            <a:ext cx="4572000" cy="3416300"/>
          </a:xfrm>
          <a:prstGeom prst="rect">
            <a:avLst/>
          </a:prstGeom>
        </p:spPr>
        <p:txBody>
          <a:bodyPr>
            <a:spAutoFit/>
          </a:bodyPr>
          <a:lstStyle/>
          <a:p>
            <a:pPr>
              <a:defRPr/>
            </a:pPr>
            <a:r>
              <a:rPr lang="en-US" sz="2400" dirty="0">
                <a:latin typeface="+mn-lt"/>
                <a:cs typeface="+mn-cs"/>
              </a:rPr>
              <a:t>Consider the use of cranes and drilling rigs near power lines. </a:t>
            </a:r>
          </a:p>
          <a:p>
            <a:pPr>
              <a:defRPr/>
            </a:pPr>
            <a:endParaRPr lang="en-US" sz="2400" dirty="0">
              <a:latin typeface="+mn-lt"/>
              <a:cs typeface="+mn-cs"/>
            </a:endParaRPr>
          </a:p>
          <a:p>
            <a:pPr>
              <a:defRPr/>
            </a:pPr>
            <a:r>
              <a:rPr lang="en-US" sz="2400" dirty="0">
                <a:latin typeface="+mn-lt"/>
                <a:cs typeface="+mn-cs"/>
              </a:rPr>
              <a:t>Do not specify ground water monitoring wells or other facilities near or under power lines.</a:t>
            </a:r>
          </a:p>
          <a:p>
            <a:pPr algn="ctr">
              <a:defRPr/>
            </a:pPr>
            <a:endParaRPr lang="en-US" sz="2400" dirty="0">
              <a:latin typeface="+mn-lt"/>
              <a:cs typeface="+mn-cs"/>
            </a:endParaRP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r>
              <a:rPr lang="en-US" altLang="en-US" smtClean="0"/>
              <a:t>Sprains, Strains, Material Handling</a:t>
            </a:r>
          </a:p>
        </p:txBody>
      </p:sp>
      <p:sp>
        <p:nvSpPr>
          <p:cNvPr id="94211" name="Rectangle 3"/>
          <p:cNvSpPr>
            <a:spLocks noGrp="1" noChangeArrowheads="1"/>
          </p:cNvSpPr>
          <p:nvPr>
            <p:ph idx="1"/>
          </p:nvPr>
        </p:nvSpPr>
        <p:spPr/>
        <p:txBody>
          <a:bodyPr/>
          <a:lstStyle/>
          <a:p>
            <a:pPr>
              <a:buFont typeface="Wingdings 2" panose="05020102010507070707" pitchFamily="18" charset="2"/>
              <a:buNone/>
            </a:pPr>
            <a:endParaRPr lang="en-US" altLang="en-US" smtClean="0"/>
          </a:p>
          <a:p>
            <a:pPr>
              <a:buFont typeface="Wingdings 2" panose="05020102010507070707" pitchFamily="18" charset="2"/>
              <a:buNone/>
            </a:pPr>
            <a:endParaRPr lang="en-US" altLang="en-US" smtClean="0"/>
          </a:p>
        </p:txBody>
      </p:sp>
      <p:pic>
        <p:nvPicPr>
          <p:cNvPr id="94212" name="Picture 7" descr="lightweight%20block%203"/>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876800" y="2241550"/>
            <a:ext cx="3886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1066800" y="2790825"/>
            <a:ext cx="3505200" cy="1570038"/>
          </a:xfrm>
          <a:prstGeom prst="rect">
            <a:avLst/>
          </a:prstGeom>
        </p:spPr>
        <p:txBody>
          <a:bodyPr>
            <a:spAutoFit/>
          </a:bodyPr>
          <a:lstStyle/>
          <a:p>
            <a:pPr>
              <a:buFont typeface="Wingdings" pitchFamily="2" charset="2"/>
              <a:buNone/>
              <a:defRPr/>
            </a:pPr>
            <a:r>
              <a:rPr lang="en-US" sz="2400" dirty="0">
                <a:latin typeface="+mj-lt"/>
                <a:cs typeface="+mn-cs"/>
              </a:rPr>
              <a:t>Consider specifying </a:t>
            </a:r>
          </a:p>
          <a:p>
            <a:pPr>
              <a:buFont typeface="Wingdings" pitchFamily="2" charset="2"/>
              <a:buNone/>
              <a:defRPr/>
            </a:pPr>
            <a:r>
              <a:rPr lang="en-US" sz="2400" dirty="0">
                <a:latin typeface="+mj-lt"/>
                <a:cs typeface="+mn-cs"/>
              </a:rPr>
              <a:t>lightweight concrete </a:t>
            </a:r>
          </a:p>
          <a:p>
            <a:pPr>
              <a:buFont typeface="Wingdings" pitchFamily="2" charset="2"/>
              <a:buNone/>
              <a:defRPr/>
            </a:pPr>
            <a:r>
              <a:rPr lang="en-US" sz="2400" dirty="0">
                <a:latin typeface="+mj-lt"/>
                <a:cs typeface="+mn-cs"/>
              </a:rPr>
              <a:t>block whenever </a:t>
            </a:r>
          </a:p>
          <a:p>
            <a:pPr>
              <a:buFont typeface="Wingdings" pitchFamily="2" charset="2"/>
              <a:buNone/>
              <a:defRPr/>
            </a:pPr>
            <a:r>
              <a:rPr lang="en-US" sz="2400" dirty="0">
                <a:latin typeface="+mj-lt"/>
                <a:cs typeface="+mn-cs"/>
              </a:rPr>
              <a:t>structurally feasible</a:t>
            </a:r>
          </a:p>
        </p:txBody>
      </p:sp>
      <p:sp>
        <p:nvSpPr>
          <p:cNvPr id="94214"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92B5EDF9-91CD-4F73-9649-A6AF9BA03410}" type="slidenum">
              <a:rPr lang="en-US" altLang="en-US" sz="1200">
                <a:solidFill>
                  <a:srgbClr val="FEFEFE"/>
                </a:solidFill>
              </a:rPr>
              <a:pPr algn="l" eaLnBrk="1" hangingPunct="1"/>
              <a:t>82</a:t>
            </a:fld>
            <a:endParaRPr lang="en-US" altLang="en-US" sz="1200">
              <a:solidFill>
                <a:srgbClr val="FEFEFE"/>
              </a:solidFill>
            </a:endParaRP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p:txBody>
          <a:bodyPr/>
          <a:lstStyle/>
          <a:p>
            <a:r>
              <a:rPr lang="en-US" altLang="en-US" smtClean="0"/>
              <a:t>Sprains, Strains, Material Handling</a:t>
            </a:r>
          </a:p>
        </p:txBody>
      </p:sp>
      <p:sp>
        <p:nvSpPr>
          <p:cNvPr id="95235" name="Rectangle 3"/>
          <p:cNvSpPr>
            <a:spLocks noGrp="1" noChangeArrowheads="1"/>
          </p:cNvSpPr>
          <p:nvPr>
            <p:ph idx="1"/>
          </p:nvPr>
        </p:nvSpPr>
        <p:spPr/>
        <p:txBody>
          <a:bodyPr/>
          <a:lstStyle/>
          <a:p>
            <a:pPr>
              <a:buFont typeface="Wingdings 2" panose="05020102010507070707" pitchFamily="18" charset="2"/>
              <a:buNone/>
            </a:pPr>
            <a:endParaRPr lang="en-US" altLang="en-US" smtClean="0"/>
          </a:p>
          <a:p>
            <a:pPr>
              <a:buFont typeface="Wingdings 2" panose="05020102010507070707" pitchFamily="18" charset="2"/>
              <a:buNone/>
            </a:pPr>
            <a:endParaRPr lang="en-US" altLang="en-US" smtClean="0"/>
          </a:p>
        </p:txBody>
      </p:sp>
      <p:sp>
        <p:nvSpPr>
          <p:cNvPr id="95236" name="Slide Number Placehold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59F9AE5D-6E50-436D-8964-0E59B704EBAF}" type="slidenum">
              <a:rPr lang="en-US" altLang="en-US" sz="1200">
                <a:solidFill>
                  <a:srgbClr val="FEFEFE"/>
                </a:solidFill>
              </a:rPr>
              <a:pPr algn="l" eaLnBrk="1" hangingPunct="1"/>
              <a:t>83</a:t>
            </a:fld>
            <a:endParaRPr lang="en-US" altLang="en-US" sz="1200">
              <a:solidFill>
                <a:srgbClr val="FEFEFE"/>
              </a:solidFill>
            </a:endParaRPr>
          </a:p>
        </p:txBody>
      </p:sp>
      <p:graphicFrame>
        <p:nvGraphicFramePr>
          <p:cNvPr id="95237" name="Object 1"/>
          <p:cNvGraphicFramePr>
            <a:graphicFrameLocks noChangeAspect="1"/>
          </p:cNvGraphicFramePr>
          <p:nvPr/>
        </p:nvGraphicFramePr>
        <p:xfrm>
          <a:off x="4833938" y="2438400"/>
          <a:ext cx="3468687" cy="2286000"/>
        </p:xfrm>
        <a:graphic>
          <a:graphicData uri="http://schemas.openxmlformats.org/presentationml/2006/ole">
            <mc:AlternateContent xmlns:mc="http://schemas.openxmlformats.org/markup-compatibility/2006">
              <mc:Choice xmlns:v="urn:schemas-microsoft-com:vml" Requires="v">
                <p:oleObj spid="_x0000_s95246" name="Bitmap Image" r:id="rId4" imgW="8306960" imgH="5477640" progId="PBrush">
                  <p:embed/>
                </p:oleObj>
              </mc:Choice>
              <mc:Fallback>
                <p:oleObj name="Bitmap Image" r:id="rId4" imgW="8306960" imgH="5477640" progId="PBrush">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33938" y="2438400"/>
                        <a:ext cx="34686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5238" name="Object 2"/>
          <p:cNvGraphicFramePr>
            <a:graphicFrameLocks noChangeAspect="1"/>
          </p:cNvGraphicFramePr>
          <p:nvPr/>
        </p:nvGraphicFramePr>
        <p:xfrm>
          <a:off x="1066800" y="2438400"/>
          <a:ext cx="3540125" cy="2362200"/>
        </p:xfrm>
        <a:graphic>
          <a:graphicData uri="http://schemas.openxmlformats.org/presentationml/2006/ole">
            <mc:AlternateContent xmlns:mc="http://schemas.openxmlformats.org/markup-compatibility/2006">
              <mc:Choice xmlns:v="urn:schemas-microsoft-com:vml" Requires="v">
                <p:oleObj spid="_x0000_s95247" name="Bitmap Image" r:id="rId6" imgW="8345065" imgH="5571429" progId="PBrush">
                  <p:embed/>
                </p:oleObj>
              </mc:Choice>
              <mc:Fallback>
                <p:oleObj name="Bitmap Image" r:id="rId6" imgW="8345065" imgH="5571429" progId="PBrush">
                  <p:embed/>
                  <p:pic>
                    <p:nvPicPr>
                      <p:cNvPr id="0" name="Object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66800" y="2438400"/>
                        <a:ext cx="3540125"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Rectangle 5"/>
          <p:cNvSpPr/>
          <p:nvPr/>
        </p:nvSpPr>
        <p:spPr>
          <a:xfrm>
            <a:off x="1066800" y="5181600"/>
            <a:ext cx="7239000" cy="425450"/>
          </a:xfrm>
          <a:prstGeom prst="rect">
            <a:avLst/>
          </a:prstGeom>
        </p:spPr>
        <p:txBody>
          <a:bodyPr>
            <a:spAutoFit/>
          </a:bodyPr>
          <a:lstStyle/>
          <a:p>
            <a:pPr algn="ctr">
              <a:lnSpc>
                <a:spcPct val="90000"/>
              </a:lnSpc>
              <a:buFont typeface="Wingdings" pitchFamily="2" charset="2"/>
              <a:buNone/>
              <a:defRPr/>
            </a:pPr>
            <a:r>
              <a:rPr lang="en-US" sz="2400" dirty="0">
                <a:latin typeface="+mn-lt"/>
                <a:ea typeface="Verdana" pitchFamily="34" charset="0"/>
                <a:cs typeface="Verdana" pitchFamily="34" charset="0"/>
              </a:rPr>
              <a:t>Which pump installation is easier to maintain?</a:t>
            </a: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a:lstStyle/>
          <a:p>
            <a:r>
              <a:rPr lang="en-US" altLang="en-US" smtClean="0"/>
              <a:t>Other Benefits of DfCS</a:t>
            </a:r>
          </a:p>
        </p:txBody>
      </p:sp>
      <p:pic>
        <p:nvPicPr>
          <p:cNvPr id="96259" name="Picture 2" descr="img_retro"/>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953000" y="2717800"/>
            <a:ext cx="3592513" cy="219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1066800" y="2476500"/>
            <a:ext cx="3733800" cy="2676525"/>
          </a:xfrm>
          <a:prstGeom prst="rect">
            <a:avLst/>
          </a:prstGeom>
        </p:spPr>
        <p:txBody>
          <a:bodyPr>
            <a:spAutoFit/>
          </a:bodyPr>
          <a:lstStyle/>
          <a:p>
            <a:pPr>
              <a:defRPr/>
            </a:pPr>
            <a:r>
              <a:rPr lang="en-US" sz="2400" dirty="0">
                <a:latin typeface="+mn-lt"/>
                <a:cs typeface="+mn-cs"/>
              </a:rPr>
              <a:t>Positioning equipment at least 15 feet back from the roof edge will reduce the risk of falling when installing and servicing the equipment</a:t>
            </a:r>
          </a:p>
        </p:txBody>
      </p:sp>
      <p:sp>
        <p:nvSpPr>
          <p:cNvPr id="96261" name="Slide Number Placehold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934D2C4D-69A3-42FC-897C-2717F5BE5DDF}" type="slidenum">
              <a:rPr lang="en-US" altLang="en-US" sz="1200">
                <a:solidFill>
                  <a:srgbClr val="FEFEFE"/>
                </a:solidFill>
              </a:rPr>
              <a:pPr algn="l" eaLnBrk="1" hangingPunct="1"/>
              <a:t>84</a:t>
            </a:fld>
            <a:endParaRPr lang="en-US" altLang="en-US" sz="1200">
              <a:solidFill>
                <a:srgbClr val="FEFEFE"/>
              </a:solidFill>
            </a:endParaRP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lstStyle/>
          <a:p>
            <a:r>
              <a:rPr lang="en-US" altLang="en-US" smtClean="0"/>
              <a:t>Other Benefits of DfCS</a:t>
            </a:r>
          </a:p>
        </p:txBody>
      </p:sp>
      <p:sp>
        <p:nvSpPr>
          <p:cNvPr id="97283" name="Rectangle 3"/>
          <p:cNvSpPr>
            <a:spLocks noGrp="1" noChangeArrowheads="1"/>
          </p:cNvSpPr>
          <p:nvPr>
            <p:ph idx="1"/>
          </p:nvPr>
        </p:nvSpPr>
        <p:spPr>
          <a:xfrm>
            <a:off x="1042988" y="2324100"/>
            <a:ext cx="7415212" cy="3508375"/>
          </a:xfrm>
        </p:spPr>
        <p:txBody>
          <a:bodyPr/>
          <a:lstStyle/>
          <a:p>
            <a:pPr marL="0" indent="0">
              <a:buFont typeface="Wingdings 2" panose="05020102010507070707" pitchFamily="18" charset="2"/>
              <a:buNone/>
            </a:pPr>
            <a:r>
              <a:rPr lang="en-US" altLang="en-US" smtClean="0"/>
              <a:t>Specify building ties that are easier to remove and can be reused. </a:t>
            </a:r>
          </a:p>
        </p:txBody>
      </p:sp>
      <p:pic>
        <p:nvPicPr>
          <p:cNvPr id="97284" name="Picture 2" descr="Anchor%20Head%20Jt%20500%202(1)"/>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601913" y="3352800"/>
            <a:ext cx="4127500" cy="257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285" name="Slide Number Placeholder 1"/>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E3067639-6CED-4AC3-BB2C-BA8B606B026D}" type="slidenum">
              <a:rPr lang="en-US" altLang="en-US" sz="1200">
                <a:solidFill>
                  <a:srgbClr val="FEFEFE"/>
                </a:solidFill>
              </a:rPr>
              <a:pPr algn="l" eaLnBrk="1" hangingPunct="1"/>
              <a:t>85</a:t>
            </a:fld>
            <a:endParaRPr lang="en-US" altLang="en-US" sz="1200">
              <a:solidFill>
                <a:srgbClr val="FEFEFE"/>
              </a:solidFill>
            </a:endParaRP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a:lstStyle/>
          <a:p>
            <a:r>
              <a:rPr lang="en-US" altLang="en-US" smtClean="0"/>
              <a:t>Other Benefits of DfCS</a:t>
            </a:r>
          </a:p>
        </p:txBody>
      </p:sp>
      <p:sp>
        <p:nvSpPr>
          <p:cNvPr id="270339" name="Rectangle 3"/>
          <p:cNvSpPr>
            <a:spLocks noGrp="1" noChangeArrowheads="1"/>
          </p:cNvSpPr>
          <p:nvPr>
            <p:ph idx="1"/>
          </p:nvPr>
        </p:nvSpPr>
        <p:spPr>
          <a:xfrm>
            <a:off x="1042988" y="2324100"/>
            <a:ext cx="3605212" cy="3508375"/>
          </a:xfrm>
        </p:spPr>
        <p:txBody>
          <a:bodyPr rtlCol="0">
            <a:normAutofit/>
          </a:bodyPr>
          <a:lstStyle/>
          <a:p>
            <a:pPr lvl="2" indent="-798513" fontAlgn="auto">
              <a:spcBef>
                <a:spcPts val="0"/>
              </a:spcBef>
              <a:spcAft>
                <a:spcPts val="0"/>
              </a:spcAft>
              <a:buFontTx/>
              <a:buNone/>
              <a:defRPr/>
            </a:pPr>
            <a:r>
              <a:rPr lang="en-US" sz="2400" dirty="0" smtClean="0"/>
              <a:t>Specify quieter</a:t>
            </a:r>
          </a:p>
          <a:p>
            <a:pPr lvl="2" indent="-798513" fontAlgn="auto">
              <a:spcBef>
                <a:spcPts val="0"/>
              </a:spcBef>
              <a:spcAft>
                <a:spcPts val="0"/>
              </a:spcAft>
              <a:buFontTx/>
              <a:buNone/>
              <a:defRPr/>
            </a:pPr>
            <a:r>
              <a:rPr lang="en-US" sz="2400" dirty="0" smtClean="0"/>
              <a:t>equipment and/or</a:t>
            </a:r>
          </a:p>
          <a:p>
            <a:pPr lvl="2" indent="-798513" fontAlgn="auto">
              <a:spcBef>
                <a:spcPts val="0"/>
              </a:spcBef>
              <a:spcAft>
                <a:spcPts val="0"/>
              </a:spcAft>
              <a:buFontTx/>
              <a:buNone/>
              <a:defRPr/>
            </a:pPr>
            <a:r>
              <a:rPr lang="en-US" sz="2400" dirty="0" smtClean="0"/>
              <a:t>noise control in</a:t>
            </a:r>
          </a:p>
          <a:p>
            <a:pPr lvl="2" indent="-798513" fontAlgn="auto">
              <a:spcBef>
                <a:spcPts val="0"/>
              </a:spcBef>
              <a:spcAft>
                <a:spcPts val="0"/>
              </a:spcAft>
              <a:buFontTx/>
              <a:buNone/>
              <a:defRPr/>
            </a:pPr>
            <a:r>
              <a:rPr lang="en-US" sz="2400" dirty="0" smtClean="0"/>
              <a:t>mechanical rooms</a:t>
            </a:r>
          </a:p>
          <a:p>
            <a:pPr lvl="2" indent="-798513" fontAlgn="auto">
              <a:spcBef>
                <a:spcPts val="0"/>
              </a:spcBef>
              <a:spcAft>
                <a:spcPts val="0"/>
              </a:spcAft>
              <a:buFontTx/>
              <a:buNone/>
              <a:defRPr/>
            </a:pPr>
            <a:r>
              <a:rPr lang="en-US" sz="2400" dirty="0" smtClean="0"/>
              <a:t>so that hearing</a:t>
            </a:r>
          </a:p>
          <a:p>
            <a:pPr lvl="2" indent="-798513" fontAlgn="auto">
              <a:spcBef>
                <a:spcPts val="0"/>
              </a:spcBef>
              <a:spcAft>
                <a:spcPts val="0"/>
              </a:spcAft>
              <a:buFontTx/>
              <a:buNone/>
              <a:defRPr/>
            </a:pPr>
            <a:r>
              <a:rPr lang="en-US" sz="2400" dirty="0" smtClean="0"/>
              <a:t>conservation</a:t>
            </a:r>
          </a:p>
          <a:p>
            <a:pPr marL="115888" lvl="2" indent="0" fontAlgn="auto">
              <a:spcBef>
                <a:spcPts val="0"/>
              </a:spcBef>
              <a:spcAft>
                <a:spcPts val="0"/>
              </a:spcAft>
              <a:buFontTx/>
              <a:buNone/>
              <a:defRPr/>
            </a:pPr>
            <a:r>
              <a:rPr lang="en-US" sz="2400" dirty="0" smtClean="0"/>
              <a:t>Programs will not be required</a:t>
            </a:r>
            <a:endParaRPr lang="en-US" sz="2400" dirty="0"/>
          </a:p>
        </p:txBody>
      </p:sp>
      <p:pic>
        <p:nvPicPr>
          <p:cNvPr id="98308" name="Picture 2"/>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457700" y="2514600"/>
            <a:ext cx="40005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8309" name="Slide Number Placeholder 1"/>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DD0A1944-416F-48DC-856D-E2665077E32B}" type="slidenum">
              <a:rPr lang="en-US" altLang="en-US" sz="1200">
                <a:solidFill>
                  <a:srgbClr val="FEFEFE"/>
                </a:solidFill>
              </a:rPr>
              <a:pPr algn="l" eaLnBrk="1" hangingPunct="1"/>
              <a:t>86</a:t>
            </a:fld>
            <a:endParaRPr lang="en-US" altLang="en-US" sz="1200">
              <a:solidFill>
                <a:srgbClr val="FEFEFE"/>
              </a:solidFill>
            </a:endParaRP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Title 1"/>
          <p:cNvSpPr>
            <a:spLocks noGrp="1"/>
          </p:cNvSpPr>
          <p:nvPr>
            <p:ph type="title"/>
          </p:nvPr>
        </p:nvSpPr>
        <p:spPr/>
        <p:txBody>
          <a:bodyPr/>
          <a:lstStyle/>
          <a:p>
            <a:r>
              <a:rPr lang="en-US" altLang="en-US" smtClean="0"/>
              <a:t>Other Benefits of DfCS</a:t>
            </a:r>
          </a:p>
        </p:txBody>
      </p:sp>
      <p:pic>
        <p:nvPicPr>
          <p:cNvPr id="99331"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54113" y="2743200"/>
            <a:ext cx="3298825" cy="2640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9332" name="Picture 3"/>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257800" y="2601913"/>
            <a:ext cx="2824163" cy="2781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1154113" y="5494338"/>
            <a:ext cx="3298825" cy="400050"/>
          </a:xfrm>
          <a:prstGeom prst="rect">
            <a:avLst/>
          </a:prstGeom>
          <a:noFill/>
        </p:spPr>
        <p:txBody>
          <a:bodyPr>
            <a:spAutoFit/>
          </a:bodyPr>
          <a:lstStyle/>
          <a:p>
            <a:pPr>
              <a:defRPr/>
            </a:pPr>
            <a:r>
              <a:rPr lang="en-US" sz="2000" dirty="0">
                <a:latin typeface="+mn-lt"/>
                <a:cs typeface="+mn-cs"/>
              </a:rPr>
              <a:t>Specify this…</a:t>
            </a:r>
          </a:p>
        </p:txBody>
      </p:sp>
      <p:sp>
        <p:nvSpPr>
          <p:cNvPr id="5" name="TextBox 4"/>
          <p:cNvSpPr txBox="1"/>
          <p:nvPr/>
        </p:nvSpPr>
        <p:spPr>
          <a:xfrm>
            <a:off x="5257800" y="5494338"/>
            <a:ext cx="3276600" cy="706437"/>
          </a:xfrm>
          <a:prstGeom prst="rect">
            <a:avLst/>
          </a:prstGeom>
          <a:noFill/>
        </p:spPr>
        <p:txBody>
          <a:bodyPr>
            <a:spAutoFit/>
          </a:bodyPr>
          <a:lstStyle/>
          <a:p>
            <a:pPr>
              <a:defRPr/>
            </a:pPr>
            <a:r>
              <a:rPr lang="en-US" sz="2000" dirty="0">
                <a:latin typeface="+mn-lt"/>
                <a:cs typeface="+mn-cs"/>
              </a:rPr>
              <a:t>...So that you don’t have to do this later</a:t>
            </a:r>
          </a:p>
        </p:txBody>
      </p:sp>
      <p:sp>
        <p:nvSpPr>
          <p:cNvPr id="99335" name="Slide Number Placeholder 6"/>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95AFB32B-5821-4987-9FA7-700E5F1A50F2}" type="slidenum">
              <a:rPr lang="en-US" altLang="en-US" sz="1200">
                <a:solidFill>
                  <a:srgbClr val="FEFEFE"/>
                </a:solidFill>
              </a:rPr>
              <a:pPr algn="l" eaLnBrk="1" hangingPunct="1"/>
              <a:t>87</a:t>
            </a:fld>
            <a:endParaRPr lang="en-US" altLang="en-US" sz="1200">
              <a:solidFill>
                <a:srgbClr val="FEFEFE"/>
              </a:solidFill>
            </a:endParaRP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Title 1"/>
          <p:cNvSpPr>
            <a:spLocks noGrp="1"/>
          </p:cNvSpPr>
          <p:nvPr>
            <p:ph type="title"/>
          </p:nvPr>
        </p:nvSpPr>
        <p:spPr/>
        <p:txBody>
          <a:bodyPr/>
          <a:lstStyle/>
          <a:p>
            <a:r>
              <a:rPr lang="en-US" altLang="en-US" smtClean="0"/>
              <a:t>Other Benefits of DfCS</a:t>
            </a:r>
          </a:p>
        </p:txBody>
      </p:sp>
      <p:sp>
        <p:nvSpPr>
          <p:cNvPr id="3" name="Content Placeholder 2"/>
          <p:cNvSpPr>
            <a:spLocks noGrp="1"/>
          </p:cNvSpPr>
          <p:nvPr>
            <p:ph idx="1"/>
          </p:nvPr>
        </p:nvSpPr>
        <p:spPr>
          <a:xfrm>
            <a:off x="1042988" y="2324100"/>
            <a:ext cx="7508875" cy="3695700"/>
          </a:xfrm>
        </p:spPr>
        <p:txBody>
          <a:bodyPr rtlCol="0">
            <a:noAutofit/>
          </a:bodyPr>
          <a:lstStyle/>
          <a:p>
            <a:pPr marL="0" indent="0" fontAlgn="auto">
              <a:spcAft>
                <a:spcPts val="0"/>
              </a:spcAft>
              <a:buFont typeface="Wingdings 2" panose="05020102010507070707" pitchFamily="18" charset="2"/>
              <a:buNone/>
              <a:defRPr/>
            </a:pPr>
            <a:endParaRPr lang="en-US" dirty="0" smtClean="0"/>
          </a:p>
          <a:p>
            <a:pPr marL="0" indent="0" fontAlgn="auto">
              <a:spcAft>
                <a:spcPts val="0"/>
              </a:spcAft>
              <a:buFont typeface="Wingdings 2" panose="05020102010507070707" pitchFamily="18" charset="2"/>
              <a:buNone/>
              <a:defRPr/>
            </a:pPr>
            <a:r>
              <a:rPr lang="en-US" dirty="0" smtClean="0"/>
              <a:t>Specify Arc </a:t>
            </a:r>
          </a:p>
          <a:p>
            <a:pPr marL="0" indent="0" fontAlgn="auto">
              <a:spcAft>
                <a:spcPts val="0"/>
              </a:spcAft>
              <a:buFont typeface="Wingdings 2" panose="05020102010507070707" pitchFamily="18" charset="2"/>
              <a:buNone/>
              <a:defRPr/>
            </a:pPr>
            <a:r>
              <a:rPr lang="en-US" dirty="0" smtClean="0"/>
              <a:t>Resistant   </a:t>
            </a:r>
          </a:p>
          <a:p>
            <a:pPr marL="0" indent="0" fontAlgn="auto">
              <a:spcAft>
                <a:spcPts val="0"/>
              </a:spcAft>
              <a:buFont typeface="Wingdings 2" panose="05020102010507070707" pitchFamily="18" charset="2"/>
              <a:buNone/>
              <a:defRPr/>
            </a:pPr>
            <a:r>
              <a:rPr lang="en-US" dirty="0" smtClean="0"/>
              <a:t>Switchgear</a:t>
            </a:r>
          </a:p>
          <a:p>
            <a:pPr marL="0" indent="0" fontAlgn="auto">
              <a:spcAft>
                <a:spcPts val="0"/>
              </a:spcAft>
              <a:buFont typeface="Wingdings 2" panose="05020102010507070707" pitchFamily="18" charset="2"/>
              <a:buNone/>
              <a:defRPr/>
            </a:pPr>
            <a:endParaRPr lang="en-US" dirty="0"/>
          </a:p>
          <a:p>
            <a:pPr marL="0" indent="0" fontAlgn="auto">
              <a:spcAft>
                <a:spcPts val="0"/>
              </a:spcAft>
              <a:buFont typeface="Wingdings 2" panose="05020102010507070707" pitchFamily="18" charset="2"/>
              <a:buNone/>
              <a:defRPr/>
            </a:pPr>
            <a:endParaRPr lang="en-US" sz="2800" dirty="0"/>
          </a:p>
          <a:p>
            <a:pPr marL="0" indent="0" fontAlgn="auto">
              <a:spcAft>
                <a:spcPts val="0"/>
              </a:spcAft>
              <a:buFont typeface="Wingdings 2" panose="05020102010507070707" pitchFamily="18" charset="2"/>
              <a:buNone/>
              <a:defRPr/>
            </a:pPr>
            <a:endParaRPr lang="en-US" sz="1200" dirty="0" smtClean="0"/>
          </a:p>
          <a:p>
            <a:pPr marL="0" indent="0" fontAlgn="auto">
              <a:spcAft>
                <a:spcPts val="0"/>
              </a:spcAft>
              <a:buFont typeface="Wingdings 2" panose="05020102010507070707" pitchFamily="18" charset="2"/>
              <a:buNone/>
              <a:defRPr/>
            </a:pPr>
            <a:endParaRPr lang="en-US" sz="1200" dirty="0"/>
          </a:p>
          <a:p>
            <a:pPr marL="0" indent="0" fontAlgn="auto">
              <a:spcAft>
                <a:spcPts val="0"/>
              </a:spcAft>
              <a:buFont typeface="Wingdings 2" panose="05020102010507070707" pitchFamily="18" charset="2"/>
              <a:buNone/>
              <a:defRPr/>
            </a:pPr>
            <a:r>
              <a:rPr lang="en-US" sz="1200" dirty="0" smtClean="0"/>
              <a:t>Floyd</a:t>
            </a:r>
            <a:r>
              <a:rPr lang="en-US" sz="1200" dirty="0"/>
              <a:t>, H. (2011) Progress in impacting policy in workplace safety NIOSH </a:t>
            </a:r>
            <a:r>
              <a:rPr lang="en-US" sz="1200" dirty="0" err="1"/>
              <a:t>PtD</a:t>
            </a:r>
            <a:r>
              <a:rPr lang="en-US" sz="1200" dirty="0"/>
              <a:t> conference</a:t>
            </a:r>
            <a:r>
              <a:rPr lang="en-US" sz="1150" dirty="0"/>
              <a:t>, 2011</a:t>
            </a:r>
            <a:r>
              <a:rPr lang="en-US" sz="2800" dirty="0"/>
              <a:t>.</a:t>
            </a:r>
            <a:endParaRPr lang="en-US" dirty="0"/>
          </a:p>
        </p:txBody>
      </p:sp>
      <p:pic>
        <p:nvPicPr>
          <p:cNvPr id="100356"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886200" y="2438400"/>
            <a:ext cx="4665663" cy="3017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0357" name="Slide Number Placehold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9ACFC8B6-A48A-46D6-8E8F-E0E3A7863BD4}" type="slidenum">
              <a:rPr lang="en-US" altLang="en-US" sz="1200">
                <a:solidFill>
                  <a:srgbClr val="FEFEFE"/>
                </a:solidFill>
              </a:rPr>
              <a:pPr algn="l" eaLnBrk="1" hangingPunct="1"/>
              <a:t>88</a:t>
            </a:fld>
            <a:endParaRPr lang="en-US" altLang="en-US" sz="1200">
              <a:solidFill>
                <a:srgbClr val="FEFEFE"/>
              </a:solidFill>
            </a:endParaRPr>
          </a:p>
        </p:txBody>
      </p:sp>
    </p:spTree>
  </p:cSld>
  <p:clrMapOvr>
    <a:masterClrMapping/>
  </p:clrMapOvr>
  <p:transition spd="slow"/>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itle 1"/>
          <p:cNvSpPr>
            <a:spLocks noGrp="1"/>
          </p:cNvSpPr>
          <p:nvPr>
            <p:ph type="title"/>
          </p:nvPr>
        </p:nvSpPr>
        <p:spPr/>
        <p:txBody>
          <a:bodyPr/>
          <a:lstStyle/>
          <a:p>
            <a:r>
              <a:rPr lang="en-US" altLang="en-US" smtClean="0"/>
              <a:t>Other Benefits of DfCS</a:t>
            </a:r>
          </a:p>
        </p:txBody>
      </p:sp>
      <p:sp>
        <p:nvSpPr>
          <p:cNvPr id="101379" name="Content Placeholder 2"/>
          <p:cNvSpPr>
            <a:spLocks noGrp="1"/>
          </p:cNvSpPr>
          <p:nvPr>
            <p:ph idx="1"/>
          </p:nvPr>
        </p:nvSpPr>
        <p:spPr>
          <a:xfrm>
            <a:off x="1042988" y="2324100"/>
            <a:ext cx="4138612" cy="3508375"/>
          </a:xfrm>
        </p:spPr>
        <p:txBody>
          <a:bodyPr/>
          <a:lstStyle/>
          <a:p>
            <a:pPr marL="0" indent="0">
              <a:buFont typeface="Wingdings 2" panose="05020102010507070707" pitchFamily="18" charset="2"/>
              <a:buNone/>
            </a:pPr>
            <a:r>
              <a:rPr lang="en-US" altLang="en-US" smtClean="0"/>
              <a:t>Specify “smart” substations</a:t>
            </a:r>
          </a:p>
          <a:p>
            <a:pPr marL="0" indent="0">
              <a:buFont typeface="Wingdings 2" panose="05020102010507070707" pitchFamily="18" charset="2"/>
              <a:buNone/>
            </a:pPr>
            <a:endParaRPr lang="en-US" altLang="en-US" smtClean="0"/>
          </a:p>
          <a:p>
            <a:pPr marL="0" indent="0">
              <a:buFont typeface="Wingdings 2" panose="05020102010507070707" pitchFamily="18" charset="2"/>
              <a:buNone/>
            </a:pPr>
            <a:r>
              <a:rPr lang="en-US" altLang="en-US" smtClean="0"/>
              <a:t>So that you can do this…..</a:t>
            </a:r>
          </a:p>
          <a:p>
            <a:pPr marL="0" indent="0">
              <a:buFont typeface="Wingdings 2" panose="05020102010507070707" pitchFamily="18" charset="2"/>
              <a:buNone/>
            </a:pPr>
            <a:endParaRPr lang="en-US" altLang="en-US" smtClean="0"/>
          </a:p>
          <a:p>
            <a:pPr marL="0" indent="0">
              <a:buFont typeface="Wingdings 2" panose="05020102010507070707" pitchFamily="18" charset="2"/>
              <a:buNone/>
            </a:pPr>
            <a:r>
              <a:rPr lang="en-US" altLang="en-US" smtClean="0"/>
              <a:t>Instead of this…….</a:t>
            </a:r>
          </a:p>
          <a:p>
            <a:pPr marL="0" indent="0">
              <a:buFont typeface="Wingdings 2" panose="05020102010507070707" pitchFamily="18" charset="2"/>
              <a:buNone/>
            </a:pPr>
            <a:endParaRPr lang="en-US" altLang="en-US" smtClean="0"/>
          </a:p>
          <a:p>
            <a:pPr marL="0" indent="0">
              <a:buFont typeface="Wingdings 2" panose="05020102010507070707" pitchFamily="18" charset="2"/>
              <a:buNone/>
            </a:pPr>
            <a:r>
              <a:rPr lang="en-US" altLang="en-US" sz="1400" smtClean="0"/>
              <a:t>Floyd, H. (2011) Progress in impacting policy in workplace safety NIOSH PtD conference, 2011.</a:t>
            </a:r>
          </a:p>
        </p:txBody>
      </p:sp>
      <p:pic>
        <p:nvPicPr>
          <p:cNvPr id="101380"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803900" y="2359025"/>
            <a:ext cx="2241550" cy="167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1381" name="Picture 3"/>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803900" y="4267200"/>
            <a:ext cx="2341563" cy="1720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1382" name="Slide Number Placehold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DCB2AD16-0265-42B9-95D6-3099F3BB054E}" type="slidenum">
              <a:rPr lang="en-US" altLang="en-US" sz="1200">
                <a:solidFill>
                  <a:srgbClr val="FEFEFE"/>
                </a:solidFill>
              </a:rPr>
              <a:pPr algn="l" eaLnBrk="1" hangingPunct="1"/>
              <a:t>89</a:t>
            </a:fld>
            <a:endParaRPr lang="en-US" altLang="en-US" sz="1200">
              <a:solidFill>
                <a:srgbClr val="FEFEFE"/>
              </a:solidFill>
            </a:endParaRPr>
          </a:p>
        </p:txBody>
      </p:sp>
    </p:spTree>
  </p:cSld>
  <p:clrMapOvr>
    <a:masterClrMapping/>
  </p:clrMapOvr>
  <p:transition spd="slow"/>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a:lstStyle/>
          <a:p>
            <a:r>
              <a:rPr lang="en-US" altLang="en-US" smtClean="0"/>
              <a:t>Course Summary</a:t>
            </a:r>
          </a:p>
        </p:txBody>
      </p:sp>
      <p:sp>
        <p:nvSpPr>
          <p:cNvPr id="270339" name="Rectangle 3"/>
          <p:cNvSpPr>
            <a:spLocks noGrp="1" noChangeArrowheads="1"/>
          </p:cNvSpPr>
          <p:nvPr>
            <p:ph idx="1"/>
          </p:nvPr>
        </p:nvSpPr>
        <p:spPr>
          <a:xfrm>
            <a:off x="1042988" y="2324100"/>
            <a:ext cx="7415212" cy="3771900"/>
          </a:xfrm>
        </p:spPr>
        <p:txBody>
          <a:bodyPr rtlCol="0">
            <a:noAutofit/>
          </a:bodyPr>
          <a:lstStyle/>
          <a:p>
            <a:pPr marL="0" indent="0" fontAlgn="auto">
              <a:spcBef>
                <a:spcPts val="0"/>
              </a:spcBef>
              <a:spcAft>
                <a:spcPts val="0"/>
              </a:spcAft>
              <a:buFont typeface="Wingdings 2" panose="05020102010507070707" pitchFamily="18" charset="2"/>
              <a:buNone/>
              <a:defRPr/>
            </a:pPr>
            <a:r>
              <a:rPr lang="en-US" dirty="0"/>
              <a:t>During this session, you have been introduced to</a:t>
            </a:r>
            <a:r>
              <a:rPr lang="en-US" dirty="0" smtClean="0"/>
              <a:t>:</a:t>
            </a:r>
          </a:p>
          <a:p>
            <a:pPr marL="0" indent="0" fontAlgn="auto">
              <a:lnSpc>
                <a:spcPct val="110000"/>
              </a:lnSpc>
              <a:spcBef>
                <a:spcPts val="0"/>
              </a:spcBef>
              <a:spcAft>
                <a:spcPts val="0"/>
              </a:spcAft>
              <a:buFont typeface="Wingdings 2" panose="05020102010507070707" pitchFamily="18" charset="2"/>
              <a:buNone/>
              <a:defRPr/>
            </a:pPr>
            <a:endParaRPr lang="en-US" dirty="0"/>
          </a:p>
          <a:p>
            <a:pPr fontAlgn="auto">
              <a:lnSpc>
                <a:spcPct val="110000"/>
              </a:lnSpc>
              <a:spcBef>
                <a:spcPts val="0"/>
              </a:spcBef>
              <a:spcAft>
                <a:spcPts val="0"/>
              </a:spcAft>
              <a:defRPr/>
            </a:pPr>
            <a:r>
              <a:rPr lang="en-US" dirty="0" smtClean="0"/>
              <a:t>Factors </a:t>
            </a:r>
            <a:r>
              <a:rPr lang="en-US" dirty="0"/>
              <a:t>which contribute to construction injuries and fatalities</a:t>
            </a:r>
          </a:p>
          <a:p>
            <a:pPr fontAlgn="auto">
              <a:lnSpc>
                <a:spcPct val="110000"/>
              </a:lnSpc>
              <a:spcBef>
                <a:spcPts val="0"/>
              </a:spcBef>
              <a:spcAft>
                <a:spcPts val="0"/>
              </a:spcAft>
              <a:defRPr/>
            </a:pPr>
            <a:r>
              <a:rPr lang="en-US" dirty="0"/>
              <a:t>H</a:t>
            </a:r>
            <a:r>
              <a:rPr lang="en-US" dirty="0" smtClean="0"/>
              <a:t>ow </a:t>
            </a:r>
            <a:r>
              <a:rPr lang="en-US" dirty="0"/>
              <a:t>to analyze work sites for hazards</a:t>
            </a:r>
          </a:p>
          <a:p>
            <a:pPr fontAlgn="auto">
              <a:lnSpc>
                <a:spcPct val="110000"/>
              </a:lnSpc>
              <a:spcBef>
                <a:spcPts val="0"/>
              </a:spcBef>
              <a:spcAft>
                <a:spcPts val="0"/>
              </a:spcAft>
              <a:defRPr/>
            </a:pPr>
            <a:r>
              <a:rPr lang="en-US" dirty="0"/>
              <a:t>H</a:t>
            </a:r>
            <a:r>
              <a:rPr lang="en-US" dirty="0" smtClean="0"/>
              <a:t>ierarchy </a:t>
            </a:r>
            <a:r>
              <a:rPr lang="en-US" dirty="0"/>
              <a:t>of </a:t>
            </a:r>
            <a:r>
              <a:rPr lang="en-US" dirty="0" smtClean="0"/>
              <a:t>controls </a:t>
            </a:r>
            <a:r>
              <a:rPr lang="en-US" dirty="0"/>
              <a:t>for construction hazards</a:t>
            </a:r>
          </a:p>
          <a:p>
            <a:pPr fontAlgn="auto">
              <a:lnSpc>
                <a:spcPct val="110000"/>
              </a:lnSpc>
              <a:spcBef>
                <a:spcPts val="0"/>
              </a:spcBef>
              <a:spcAft>
                <a:spcPts val="0"/>
              </a:spcAft>
              <a:defRPr/>
            </a:pPr>
            <a:r>
              <a:rPr lang="en-US" dirty="0"/>
              <a:t>M</a:t>
            </a:r>
            <a:r>
              <a:rPr lang="en-US" dirty="0" smtClean="0"/>
              <a:t>ethodology </a:t>
            </a:r>
            <a:r>
              <a:rPr lang="en-US" dirty="0"/>
              <a:t>and examples of how appropriate design features can eliminate or reduce the risk of an injury</a:t>
            </a:r>
          </a:p>
          <a:p>
            <a:pPr lvl="2" fontAlgn="auto">
              <a:spcAft>
                <a:spcPts val="0"/>
              </a:spcAft>
              <a:buFontTx/>
              <a:buNone/>
              <a:defRPr/>
            </a:pPr>
            <a:endParaRPr lang="en-US" sz="2400" dirty="0"/>
          </a:p>
        </p:txBody>
      </p:sp>
      <p:sp>
        <p:nvSpPr>
          <p:cNvPr id="102404" name="Slide Number Placeholder 1"/>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4ADC5358-6605-436D-A33A-703725B6A28B}" type="slidenum">
              <a:rPr lang="en-US" altLang="en-US" sz="1200">
                <a:solidFill>
                  <a:srgbClr val="FEFEFE"/>
                </a:solidFill>
              </a:rPr>
              <a:pPr algn="l" eaLnBrk="1" hangingPunct="1"/>
              <a:t>90</a:t>
            </a:fld>
            <a:endParaRPr lang="en-US" altLang="en-US" sz="1200">
              <a:solidFill>
                <a:srgbClr val="FEFEFE"/>
              </a:solidFill>
            </a:endParaRP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Title 1"/>
          <p:cNvSpPr>
            <a:spLocks noGrp="1"/>
          </p:cNvSpPr>
          <p:nvPr>
            <p:ph type="title"/>
          </p:nvPr>
        </p:nvSpPr>
        <p:spPr>
          <a:xfrm>
            <a:off x="1042988" y="1027113"/>
            <a:ext cx="7262812" cy="877887"/>
          </a:xfrm>
        </p:spPr>
        <p:txBody>
          <a:bodyPr/>
          <a:lstStyle/>
          <a:p>
            <a:r>
              <a:rPr lang="en-US" altLang="en-US" smtClean="0"/>
              <a:t>Always Consider the “Big Three”</a:t>
            </a:r>
          </a:p>
        </p:txBody>
      </p:sp>
      <p:sp>
        <p:nvSpPr>
          <p:cNvPr id="103427" name="Content Placeholder 2"/>
          <p:cNvSpPr>
            <a:spLocks noGrp="1"/>
          </p:cNvSpPr>
          <p:nvPr>
            <p:ph idx="1"/>
          </p:nvPr>
        </p:nvSpPr>
        <p:spPr/>
        <p:txBody>
          <a:bodyPr/>
          <a:lstStyle/>
          <a:p>
            <a:r>
              <a:rPr lang="en-US" altLang="en-US" smtClean="0"/>
              <a:t>Fall - Design the building so that fall protection is not needed</a:t>
            </a:r>
          </a:p>
          <a:p>
            <a:r>
              <a:rPr lang="en-US" altLang="en-US" smtClean="0"/>
              <a:t>Scaffolds - Design building so that scaffolds are not needed or provide solid structures from which scaffolds can be suspended</a:t>
            </a:r>
          </a:p>
          <a:p>
            <a:r>
              <a:rPr lang="en-US" altLang="en-US" smtClean="0"/>
              <a:t>Ladders - Design the building so that portable ladders are not needed.</a:t>
            </a:r>
          </a:p>
        </p:txBody>
      </p:sp>
      <p:sp>
        <p:nvSpPr>
          <p:cNvPr id="103428" name="Slide Number Placehold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A7DF9AAC-7C78-4FEA-A470-7063659042C8}" type="slidenum">
              <a:rPr lang="en-US" altLang="en-US" sz="1200">
                <a:solidFill>
                  <a:srgbClr val="FEFEFE"/>
                </a:solidFill>
              </a:rPr>
              <a:pPr algn="l" eaLnBrk="1" hangingPunct="1"/>
              <a:t>91</a:t>
            </a:fld>
            <a:endParaRPr lang="en-US" altLang="en-US" sz="1200">
              <a:solidFill>
                <a:srgbClr val="FEFEFE"/>
              </a:solidFill>
            </a:endParaRP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4"/>
          <p:cNvSpPr>
            <a:spLocks noGrp="1" noChangeArrowheads="1"/>
          </p:cNvSpPr>
          <p:nvPr>
            <p:ph type="title"/>
          </p:nvPr>
        </p:nvSpPr>
        <p:spPr/>
        <p:txBody>
          <a:bodyPr/>
          <a:lstStyle/>
          <a:p>
            <a:r>
              <a:rPr lang="en-US" altLang="en-US" smtClean="0"/>
              <a:t>OSHA Resources</a:t>
            </a:r>
          </a:p>
        </p:txBody>
      </p:sp>
      <p:pic>
        <p:nvPicPr>
          <p:cNvPr id="104451" name="Picture 4"/>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914400" y="2401888"/>
            <a:ext cx="7575550" cy="358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4452"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9260D9E8-AB4B-41A8-93A1-1B2D3CE4C35B}" type="slidenum">
              <a:rPr lang="en-US" altLang="en-US" sz="1200">
                <a:solidFill>
                  <a:srgbClr val="FEFEFE"/>
                </a:solidFill>
              </a:rPr>
              <a:pPr algn="l" eaLnBrk="1" hangingPunct="1"/>
              <a:t>92</a:t>
            </a:fld>
            <a:endParaRPr lang="en-US" altLang="en-US" sz="1200">
              <a:solidFill>
                <a:srgbClr val="FEFEFE"/>
              </a:solidFill>
            </a:endParaRP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Text Box 4"/>
          <p:cNvSpPr txBox="1">
            <a:spLocks noChangeArrowheads="1"/>
          </p:cNvSpPr>
          <p:nvPr/>
        </p:nvSpPr>
        <p:spPr bwMode="auto">
          <a:xfrm>
            <a:off x="914400" y="1219200"/>
            <a:ext cx="7696200" cy="3478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eaLnBrk="1" hangingPunct="1">
              <a:spcBef>
                <a:spcPct val="50000"/>
              </a:spcBef>
            </a:pPr>
            <a:r>
              <a:rPr lang="en-US" altLang="en-US" sz="4000"/>
              <a:t>Thanks for Your Participation</a:t>
            </a:r>
          </a:p>
          <a:p>
            <a:pPr eaLnBrk="1" hangingPunct="1">
              <a:spcBef>
                <a:spcPct val="50000"/>
              </a:spcBef>
            </a:pPr>
            <a:endParaRPr lang="en-US" altLang="en-US" sz="4000"/>
          </a:p>
          <a:p>
            <a:pPr eaLnBrk="1" hangingPunct="1">
              <a:spcBef>
                <a:spcPct val="50000"/>
              </a:spcBef>
            </a:pPr>
            <a:endParaRPr lang="en-US" altLang="en-US" sz="4000"/>
          </a:p>
          <a:p>
            <a:pPr eaLnBrk="1" hangingPunct="1">
              <a:spcBef>
                <a:spcPct val="50000"/>
              </a:spcBef>
            </a:pPr>
            <a:endParaRPr lang="en-US" altLang="en-US" sz="4000"/>
          </a:p>
        </p:txBody>
      </p:sp>
      <p:pic>
        <p:nvPicPr>
          <p:cNvPr id="105475" name="Picture 4" descr="2ERVVCA32QQUGCAH354GXCA672AAECAIHIIETCAQSOIP8CAM9GHWQCAJ0R2M9CA3S1ASHCAU4XJQPCANK2O3YCA1OCVOCCAPWTFFHCAW0O4E8CAHPB5NMCA650WL4CARFN3UOCACP29EACAC6THYTCAFTLQJ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51138" y="2957513"/>
            <a:ext cx="32766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5476"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Verdana" panose="020B0604030504040204" pitchFamily="34" charset="0"/>
              </a:defRPr>
            </a:lvl1pPr>
            <a:lvl2pPr marL="742950" indent="-285750" algn="ctr" eaLnBrk="0" hangingPunct="0">
              <a:defRPr sz="2800">
                <a:solidFill>
                  <a:schemeClr val="tx1"/>
                </a:solidFill>
                <a:latin typeface="Verdana" panose="020B0604030504040204" pitchFamily="34" charset="0"/>
              </a:defRPr>
            </a:lvl2pPr>
            <a:lvl3pPr marL="1143000" indent="-228600" algn="ctr" eaLnBrk="0" hangingPunct="0">
              <a:defRPr sz="2800">
                <a:solidFill>
                  <a:schemeClr val="tx1"/>
                </a:solidFill>
                <a:latin typeface="Verdana" panose="020B0604030504040204" pitchFamily="34" charset="0"/>
              </a:defRPr>
            </a:lvl3pPr>
            <a:lvl4pPr marL="1600200" indent="-228600" algn="ctr" eaLnBrk="0" hangingPunct="0">
              <a:defRPr sz="2800">
                <a:solidFill>
                  <a:schemeClr val="tx1"/>
                </a:solidFill>
                <a:latin typeface="Verdana" panose="020B0604030504040204" pitchFamily="34" charset="0"/>
              </a:defRPr>
            </a:lvl4pPr>
            <a:lvl5pPr marL="2057400" indent="-228600" algn="ctr" eaLnBrk="0" hangingPunct="0">
              <a:defRPr sz="2800">
                <a:solidFill>
                  <a:schemeClr val="tx1"/>
                </a:solidFill>
                <a:latin typeface="Verdana" panose="020B0604030504040204" pitchFamily="34" charset="0"/>
              </a:defRPr>
            </a:lvl5pPr>
            <a:lvl6pPr marL="2514600" indent="-228600" algn="ctr" eaLnBrk="0" fontAlgn="base" hangingPunct="0">
              <a:spcBef>
                <a:spcPct val="0"/>
              </a:spcBef>
              <a:spcAft>
                <a:spcPct val="0"/>
              </a:spcAft>
              <a:defRPr sz="2800">
                <a:solidFill>
                  <a:schemeClr val="tx1"/>
                </a:solidFill>
                <a:latin typeface="Verdana" panose="020B0604030504040204" pitchFamily="34" charset="0"/>
              </a:defRPr>
            </a:lvl6pPr>
            <a:lvl7pPr marL="2971800" indent="-228600" algn="ctr" eaLnBrk="0" fontAlgn="base" hangingPunct="0">
              <a:spcBef>
                <a:spcPct val="0"/>
              </a:spcBef>
              <a:spcAft>
                <a:spcPct val="0"/>
              </a:spcAft>
              <a:defRPr sz="2800">
                <a:solidFill>
                  <a:schemeClr val="tx1"/>
                </a:solidFill>
                <a:latin typeface="Verdana" panose="020B0604030504040204" pitchFamily="34" charset="0"/>
              </a:defRPr>
            </a:lvl7pPr>
            <a:lvl8pPr marL="3429000" indent="-228600" algn="ctr" eaLnBrk="0" fontAlgn="base" hangingPunct="0">
              <a:spcBef>
                <a:spcPct val="0"/>
              </a:spcBef>
              <a:spcAft>
                <a:spcPct val="0"/>
              </a:spcAft>
              <a:defRPr sz="2800">
                <a:solidFill>
                  <a:schemeClr val="tx1"/>
                </a:solidFill>
                <a:latin typeface="Verdana" panose="020B0604030504040204" pitchFamily="34" charset="0"/>
              </a:defRPr>
            </a:lvl8pPr>
            <a:lvl9pPr marL="3886200" indent="-228600" algn="ctr" eaLnBrk="0" fontAlgn="base" hangingPunct="0">
              <a:spcBef>
                <a:spcPct val="0"/>
              </a:spcBef>
              <a:spcAft>
                <a:spcPct val="0"/>
              </a:spcAft>
              <a:defRPr sz="2800">
                <a:solidFill>
                  <a:schemeClr val="tx1"/>
                </a:solidFill>
                <a:latin typeface="Verdana" panose="020B0604030504040204" pitchFamily="34" charset="0"/>
              </a:defRPr>
            </a:lvl9pPr>
          </a:lstStyle>
          <a:p>
            <a:pPr algn="l" eaLnBrk="1" hangingPunct="1"/>
            <a:fld id="{8F87F604-BF12-42AF-B715-7EEE75A00D96}" type="slidenum">
              <a:rPr lang="en-US" altLang="en-US" sz="1200">
                <a:solidFill>
                  <a:srgbClr val="FEFEFE"/>
                </a:solidFill>
              </a:rPr>
              <a:pPr algn="l" eaLnBrk="1" hangingPunct="1"/>
              <a:t>93</a:t>
            </a:fld>
            <a:endParaRPr lang="en-US" altLang="en-US" sz="1200">
              <a:solidFill>
                <a:srgbClr val="FEFEFE"/>
              </a:solidFill>
            </a:endParaRP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2&quot; unique_id=&quot;10002&quot;&gt;&lt;object type=&quot;3&quot; unique_id=&quot;10003&quot;&gt;&lt;property id=&quot;20148&quot; value=&quot;5&quot;/&gt;&lt;property id=&quot;20300&quot; value=&quot;Slide 1 - &amp;quot;Design for Construction Safety&amp;quot;&quot;/&gt;&lt;property id=&quot;20307&quot; value=&quot;290&quot;/&gt;&lt;/object&gt;&lt;object type=&quot;3&quot; unique_id=&quot;10004&quot;&gt;&lt;property id=&quot;20148&quot; value=&quot;5&quot;/&gt;&lt;property id=&quot;20300&quot; value=&quot;Slide 2 - &amp;quot;Course  Goal&amp;quot;&quot;/&gt;&lt;property id=&quot;20307&quot; value=&quot;291&quot;/&gt;&lt;/object&gt;&lt;object type=&quot;3&quot; unique_id=&quot;10005&quot;&gt;&lt;property id=&quot;20148&quot; value=&quot;5&quot;/&gt;&lt;property id=&quot;20300&quot; value=&quot;Slide 3 - &amp;quot;Specific Course Objectives&amp;quot;&quot;/&gt;&lt;property id=&quot;20307&quot; value=&quot;353&quot;/&gt;&lt;/object&gt;&lt;object type=&quot;3&quot; unique_id=&quot;10006&quot;&gt;&lt;property id=&quot;20148&quot; value=&quot;5&quot;/&gt;&lt;property id=&quot;20300&quot; value=&quot;Slide 4 - &amp;quot;Course Outline&amp;quot;&quot;/&gt;&lt;property id=&quot;20307&quot; value=&quot;498&quot;/&gt;&lt;/object&gt;&lt;object type=&quot;3&quot; unique_id=&quot;10007&quot;&gt;&lt;property id=&quot;20148&quot; value=&quot;5&quot;/&gt;&lt;property id=&quot;20300&quot; value=&quot;Slide 5 - &amp;quot;Course Outline (cont’d)&amp;quot;&quot;/&gt;&lt;property id=&quot;20307&quot; value=&quot;488&quot;/&gt;&lt;/object&gt;&lt;object type=&quot;3&quot; unique_id=&quot;10008&quot;&gt;&lt;property id=&quot;20148&quot; value=&quot;5&quot;/&gt;&lt;property id=&quot;20300&quot; value=&quot;Slide 6 - &amp;quot;Course Outline (cont’d)&amp;quot;&quot;/&gt;&lt;property id=&quot;20307&quot; value=&quot;489&quot;/&gt;&lt;/object&gt;&lt;object type=&quot;3&quot; unique_id=&quot;10009&quot;&gt;&lt;property id=&quot;20148&quot; value=&quot;5&quot;/&gt;&lt;property id=&quot;20300&quot; value=&quot;Slide 7 - &amp;quot;Course Outline (cont’d)&amp;quot;&quot;/&gt;&lt;property id=&quot;20307&quot; value=&quot;490&quot;/&gt;&lt;/object&gt;&lt;object type=&quot;3&quot; unique_id=&quot;10010&quot;&gt;&lt;property id=&quot;20148&quot; value=&quot;5&quot;/&gt;&lt;property id=&quot;20300&quot; value=&quot;Slide 8 - &amp;quot;Course Material Includes&amp;quot;&quot;/&gt;&lt;property id=&quot;20307&quot; value=&quot;493&quot;/&gt;&lt;/object&gt;&lt;object type=&quot;3&quot; unique_id=&quot;10011&quot;&gt;&lt;property id=&quot;20148&quot; value=&quot;5&quot;/&gt;&lt;property id=&quot;20300&quot; value=&quot;Slide 9 - &amp;quot;Design for Construction Safety (DfCS)&amp;quot;&quot;/&gt;&lt;property id=&quot;20307&quot; value=&quot;472&quot;/&gt;&lt;/object&gt;&lt;object type=&quot;3&quot; unique_id=&quot;10012&quot;&gt;&lt;property id=&quot;20148&quot; value=&quot;5&quot;/&gt;&lt;property id=&quot;20300&quot; value=&quot;Slide 10 - &amp;quot;U.S. Construction Accident Statistics1&amp;quot;&quot;/&gt;&lt;property id=&quot;20307&quot; value=&quot;446&quot;/&gt;&lt;/object&gt;&lt;object type=&quot;3&quot; unique_id=&quot;10013&quot;&gt;&lt;property id=&quot;20148&quot; value=&quot;5&quot;/&gt;&lt;property id=&quot;20300&quot; value=&quot;Slide 11 - &amp;quot;Construction Fatalities By Occupation1&amp;quot;&quot;/&gt;&lt;property id=&quot;20307&quot; value=&quot;447&quot;/&gt;&lt;/object&gt;&lt;object type=&quot;3&quot; unique_id=&quot;10014&quot;&gt;&lt;property id=&quot;20148&quot; value=&quot;5&quot;/&gt;&lt;property id=&quot;20300&quot; value=&quot;Slide 12 - &amp;quot;“Conventional” Construction&amp;quot;&quot;/&gt;&lt;property id=&quot;20307&quot; value=&quot;354&quot;/&gt;&lt;/object&gt;&lt;object type=&quot;3&quot; unique_id=&quot;10015&quot;&gt;&lt;property id=&quot;20148&quot; value=&quot;5&quot;/&gt;&lt;property id=&quot;20300&quot; value=&quot;Slide 13 - &amp;quot;“Conventional” Construction&amp;quot;&quot;/&gt;&lt;property id=&quot;20307&quot; value=&quot;470&quot;/&gt;&lt;/object&gt;&lt;object type=&quot;3&quot; unique_id=&quot;10016&quot;&gt;&lt;property id=&quot;20148&quot; value=&quot;5&quot;/&gt;&lt;property id=&quot;20300&quot; value=&quot;Slide 14 - &amp;quot;Typical Construction Project Arrangement&amp;quot;&quot;/&gt;&lt;property id=&quot;20307&quot; value=&quot;445&quot;/&gt;&lt;/object&gt;&lt;object type=&quot;3&quot; unique_id=&quot;10017&quot;&gt;&lt;property id=&quot;20148&quot; value=&quot;5&quot;/&gt;&lt;property id=&quot;20300&quot; value=&quot;Slide 15 - &amp;quot;Designing For Construction Safety (DfCS) &amp;quot;&quot;/&gt;&lt;property id=&quot;20307&quot; value=&quot;448&quot;/&gt;&lt;/object&gt;&lt;object type=&quot;3&quot; unique_id=&quot;10018&quot;&gt;&lt;property id=&quot;20148&quot; value=&quot;5&quot;/&gt;&lt;property id=&quot;20300&quot; value=&quot;Slide 16 - &amp;quot;DfCS Process1 - It’s a Team Concept&amp;quot;&quot;/&gt;&lt;property id=&quot;20307&quot; value=&quot;481&quot;/&gt;&lt;/object&gt;&lt;object type=&quot;3&quot; unique_id=&quot;10019&quot;&gt;&lt;property id=&quot;20148&quot; value=&quot;5&quot;/&gt;&lt;property id=&quot;20300&quot; value=&quot;Slide 17 - &amp;quot;Why Is It Necessary?&amp;quot;&quot;/&gt;&lt;property id=&quot;20307&quot; value=&quot;449&quot;/&gt;&lt;/object&gt;&lt;object type=&quot;3&quot; unique_id=&quot;10020&quot;&gt;&lt;property id=&quot;20148&quot; value=&quot;5&quot;/&gt;&lt;property id=&quot;20300&quot; value=&quot;Slide 18 - &amp;quot;Design Can Influence Construction Safety1,2&amp;quot;&quot;/&gt;&lt;property id=&quot;20307&quot; value=&quot;357&quot;/&gt;&lt;/object&gt;&lt;object type=&quot;3&quot; unique_id=&quot;10021&quot;&gt;&lt;property id=&quot;20148&quot; value=&quot;5&quot;/&gt;&lt;property id=&quot;20300&quot; value=&quot;Slide 19 - &amp;quot;OSHA 1926 - Engineering Requirements&amp;quot;&quot;/&gt;&lt;property id=&quot;20307&quot; value=&quot;391&quot;/&gt;&lt;/object&gt;&lt;object type=&quot;3&quot; unique_id=&quot;10022&quot;&gt;&lt;property id=&quot;20148&quot; value=&quot;5&quot;/&gt;&lt;property id=&quot;20300&quot; value=&quot;Slide 20 - &amp;quot;Factors That Contribute to Construction Accidents1&amp;quot;&quot;/&gt;&lt;property id=&quot;20307&quot; value=&quot;393&quot;/&gt;&lt;/object&gt;&lt;object type=&quot;3&quot; unique_id=&quot;10023&quot;&gt;&lt;property id=&quot;20148&quot; value=&quot;5&quot;/&gt;&lt;property id=&quot;20300&quot; value=&quot;Slide 21 - &amp;quot;Where do Design Professionals Fit?&amp;quot;&quot;/&gt;&lt;property id=&quot;20307&quot; value=&quot;362&quot;/&gt;&lt;/object&gt;&lt;object type=&quot;3&quot; unique_id=&quot;10024&quot;&gt;&lt;property id=&quot;20148&quot; value=&quot;5&quot;/&gt;&lt;property id=&quot;20300&quot; value=&quot;Slide 22 - &amp;quot;Considering Safety During Design Offers the Most Payoff1&amp;quot;&quot;/&gt;&lt;property id=&quot;20307&quot; value=&quot;363&quot;/&gt;&lt;/object&gt;&lt;object type=&quot;3&quot; unique_id=&quot;10025&quot;&gt;&lt;property id=&quot;20148&quot; value=&quot;5&quot;/&gt;&lt;property id=&quot;20300&quot; value=&quot;Slide 23 - &amp;quot;DfCS Methodology&amp;quot;&quot;/&gt;&lt;property id=&quot;20307&quot; value=&quot;355&quot;/&gt;&lt;/object&gt;&lt;object type=&quot;3&quot; unique_id=&quot;10026&quot;&gt;&lt;property id=&quot;20148&quot; value=&quot;5&quot;/&gt;&lt;property id=&quot;20300&quot; value=&quot;Slide 24 - &amp;quot;Step #1&amp;quot;&quot;/&gt;&lt;property id=&quot;20307&quot; value=&quot;394&quot;/&gt;&lt;/object&gt;&lt;object type=&quot;3&quot; unique_id=&quot;10027&quot;&gt;&lt;property id=&quot;20148&quot; value=&quot;5&quot;/&gt;&lt;property id=&quot;20300&quot; value=&quot;Slide 25 - &amp;quot;Consider Human Factors&amp;quot;&quot;/&gt;&lt;property id=&quot;20307&quot; value=&quot;420&quot;/&gt;&lt;/object&gt;&lt;object type=&quot;3&quot; unique_id=&quot;10028&quot;&gt;&lt;property id=&quot;20148&quot; value=&quot;5&quot;/&gt;&lt;property id=&quot;20300&quot; value=&quot;Slide 26 - &amp;quot;    Recognized Hazards&amp;quot;&quot;/&gt;&lt;property id=&quot;20307&quot; value=&quot;444&quot;/&gt;&lt;/object&gt;&lt;object type=&quot;3&quot; unique_id=&quot;10029&quot;&gt;&lt;property id=&quot;20148&quot; value=&quot;5&quot;/&gt;&lt;property id=&quot;20300&quot; value=&quot;Slide 27 - &amp;quot;Visit Similar Facilities&amp;quot;&quot;/&gt;&lt;property id=&quot;20307&quot; value=&quot;478&quot;/&gt;&lt;/object&gt;&lt;object type=&quot;3&quot; unique_id=&quot;10030&quot;&gt;&lt;property id=&quot;20148&quot; value=&quot;5&quot;/&gt;&lt;property id=&quot;20300&quot; value=&quot;Slide 28 - &amp;quot;Recognized Hazards - Sources&amp;#x0D;&amp;#x0A;Industry Standards&amp;quot;&quot;/&gt;&lt;property id=&quot;20307&quot; value=&quot;455&quot;/&gt;&lt;/object&gt;&lt;object type=&quot;3&quot; unique_id=&quot;10031&quot;&gt;&lt;property id=&quot;20148&quot; value=&quot;5&quot;/&gt;&lt;property id=&quot;20300&quot; value=&quot;Slide 29 - &amp;quot;Recognized Hazards - Sources&amp;#x0D;&amp;#x0A;Government Regulations&amp;quot;&quot;/&gt;&lt;property id=&quot;20307&quot; value=&quot;408&quot;/&gt;&lt;/object&gt;&lt;object type=&quot;3&quot; unique_id=&quot;10032&quot;&gt;&lt;property id=&quot;20148&quot; value=&quot;5&quot;/&gt;&lt;property id=&quot;20300&quot; value=&quot;Slide 30 - &amp;quot;      Hidden Hazards&amp;quot;&quot;/&gt;&lt;property id=&quot;20307&quot; value=&quot;443&quot;/&gt;&lt;/object&gt;&lt;object type=&quot;3&quot; unique_id=&quot;10033&quot;&gt;&lt;property id=&quot;20148&quot; value=&quot;5&quot;/&gt;&lt;property id=&quot;20300&quot; value=&quot;Slide 31 - &amp;quot;Examples of Hidden Hazards&amp;quot;&quot;/&gt;&lt;property id=&quot;20307&quot; value=&quot;413&quot;/&gt;&lt;/object&gt;&lt;object type=&quot;3&quot; unique_id=&quot;10034&quot;&gt;&lt;property id=&quot;20148&quot; value=&quot;5&quot;/&gt;&lt;property id=&quot;20300&quot; value=&quot;Slide 32 - &amp;quot;”What If” Analysis&amp;quot;&quot;/&gt;&lt;property id=&quot;20307&quot; value=&quot;442&quot;/&gt;&lt;/object&gt;&lt;object type=&quot;3&quot; unique_id=&quot;10035&quot;&gt;&lt;property id=&quot;20148&quot; value=&quot;5&quot;/&gt;&lt;property id=&quot;20300&quot; value=&quot;Slide 33 - &amp;quot;Hidden Hazards -”What If” Analysis&amp;quot;&quot;/&gt;&lt;property id=&quot;20307&quot; value=&quot;414&quot;/&gt;&lt;/object&gt;&lt;object type=&quot;3&quot; unique_id=&quot;10036&quot;&gt;&lt;property id=&quot;20148&quot; value=&quot;5&quot;/&gt;&lt;property id=&quot;20300&quot; value=&quot;Slide 34 - &amp;quot;“What If” Situation Questions&amp;quot;&quot;/&gt;&lt;property id=&quot;20307&quot; value=&quot;415&quot;/&gt;&lt;/object&gt;&lt;object type=&quot;3&quot; unique_id=&quot;10037&quot;&gt;&lt;property id=&quot;20148&quot; value=&quot;5&quot;/&gt;&lt;property id=&quot;20300&quot; value=&quot;Slide 35 - &amp;quot;“What if” Analysis  Template&amp;quot;&quot;/&gt;&lt;property id=&quot;20307&quot; value=&quot;474&quot;/&gt;&lt;/object&gt;&lt;object type=&quot;3&quot; unique_id=&quot;10038&quot;&gt;&lt;property id=&quot;20148&quot; value=&quot;5&quot;/&gt;&lt;property id=&quot;20300&quot; value=&quot;Slide 36 - &amp;quot;Hidden Hazards -”What If” Analysis Example&amp;quot;&quot;/&gt;&lt;property id=&quot;20307&quot; value=&quot;494&quot;/&gt;&lt;/object&gt;&lt;object type=&quot;3&quot; unique_id=&quot;10039&quot;&gt;&lt;property id=&quot;20148&quot; value=&quot;5&quot;/&gt;&lt;property id=&quot;20300&quot; value=&quot;Slide 37 - &amp;quot;Hidden Hazards - Other Methods&amp;quot;&quot;/&gt;&lt;property id=&quot;20307&quot; value=&quot;417&quot;/&gt;&lt;/object&gt;&lt;object type=&quot;3&quot; unique_id=&quot;10040&quot;&gt;&lt;property id=&quot;20148&quot; value=&quot;5&quot;/&gt;&lt;property id=&quot;20300&quot; value=&quot;Slide 38 - &amp;quot;Fatal Facts&amp;quot;&quot;/&gt;&lt;property id=&quot;20307&quot; value=&quot;418&quot;/&gt;&lt;/object&gt;&lt;object type=&quot;3&quot; unique_id=&quot;10041&quot;&gt;&lt;property id=&quot;20148&quot; value=&quot;5&quot;/&gt;&lt;property id=&quot;20300&quot; value=&quot;Slide 39 - &amp;quot;Fatal Facts&amp;quot;&quot;/&gt;&lt;property id=&quot;20307&quot; value=&quot;419&quot;/&gt;&lt;/object&gt;&lt;object type=&quot;3&quot; unique_id=&quot;10042&quot;&gt;&lt;property id=&quot;20148&quot; value=&quot;5&quot;/&gt;&lt;property id=&quot;20300&quot; value=&quot;Slide 40 - &amp;quot;Step #2&amp;quot;&quot;/&gt;&lt;property id=&quot;20307&quot; value=&quot;439&quot;/&gt;&lt;/object&gt;&lt;object type=&quot;3&quot; unique_id=&quot;10043&quot;&gt;&lt;property id=&quot;20148&quot; value=&quot;5&quot;/&gt;&lt;property id=&quot;20300&quot; value=&quot;Slide 41 - &amp;quot;DfCS - Risk Assessment Estimate Injury Severity&amp;quot;&quot;/&gt;&lt;property id=&quot;20307&quot; value=&quot;395&quot;/&gt;&lt;/object&gt;&lt;object type=&quot;3&quot; unique_id=&quot;10044&quot;&gt;&lt;property id=&quot;20148&quot; value=&quot;5&quot;/&gt;&lt;property id=&quot;20300&quot; value=&quot;Slide 42 - &amp;quot;DfCS - Risk Assessment Estimate Injury Severity&amp;quot;&quot;/&gt;&lt;property id=&quot;20307&quot; value=&quot;396&quot;/&gt;&lt;/object&gt;&lt;object type=&quot;3&quot; unique_id=&quot;10045&quot;&gt;&lt;property id=&quot;20148&quot; value=&quot;5&quot;/&gt;&lt;property id=&quot;20300&quot; value=&quot;Slide 43 - &amp;quot;DfCS - Risk Assessment Estimate Probability of Hazardous Event&amp;quot;&quot;/&gt;&lt;property id=&quot;20307&quot; value=&quot;397&quot;/&gt;&lt;/object&gt;&lt;object type=&quot;3&quot; unique_id=&quot;10046&quot;&gt;&lt;property id=&quot;20148&quot; value=&quot;5&quot;/&gt;&lt;property id=&quot;20300&quot; value=&quot;Slide 44 - &amp;quot;DfCS - Risk Assessment Estimate Probability of Hazardous Event&amp;quot;&quot;/&gt;&lt;property id=&quot;20307&quot; value=&quot;398&quot;/&gt;&lt;/object&gt;&lt;object type=&quot;3&quot; unique_id=&quot;10047&quot;&gt;&lt;property id=&quot;20148&quot; value=&quot;5&quot;/&gt;&lt;property id=&quot;20300&quot; value=&quot;Slide 45 - &amp;quot;DfCS - Risk Assessment Matrix&amp;quot;&quot;/&gt;&lt;property id=&quot;20307&quot; value=&quot;399&quot;/&gt;&lt;/object&gt;&lt;object type=&quot;3&quot; unique_id=&quot;10049&quot;&gt;&lt;property id=&quot;20148&quot; value=&quot;5&quot;/&gt;&lt;property id=&quot;20300&quot; value=&quot;Slide 47 - &amp;quot;Hierarchy of Controls&amp;#x0D;&amp;#x0A;&amp;quot;&quot;/&gt;&lt;property id=&quot;20307&quot; value=&quot;441&quot;/&gt;&lt;/object&gt;&lt;object type=&quot;3&quot; unique_id=&quot;10050&quot;&gt;&lt;property id=&quot;20148&quot; value=&quot;5&quot;/&gt;&lt;property id=&quot;20300&quot; value=&quot;Slide 48 - &amp;quot;DfCS Template&amp;quot;&quot;/&gt;&lt;property id=&quot;20307&quot; value=&quot;473&quot;/&gt;&lt;/object&gt;&lt;object type=&quot;3&quot; unique_id=&quot;10051&quot;&gt;&lt;property id=&quot;20148&quot; value=&quot;5&quot;/&gt;&lt;property id=&quot;20300&quot; value=&quot;Slide 49 - &amp;quot;Top Ten OSHA Violations &amp;quot;&quot;/&gt;&lt;property id=&quot;20307&quot; value=&quot;495&quot;/&gt;&lt;/object&gt;&lt;object type=&quot;3&quot; unique_id=&quot;10052&quot;&gt;&lt;property id=&quot;20148&quot; value=&quot;5&quot;/&gt;&lt;property id=&quot;20300&quot; value=&quot;Slide 50 - &amp;quot;1926.501 Fall Protection&amp;quot;&quot;/&gt;&lt;property id=&quot;20307&quot; value=&quot;376&quot;/&gt;&lt;/object&gt;&lt;object type=&quot;3&quot; unique_id=&quot;10053&quot;&gt;&lt;property id=&quot;20148&quot; value=&quot;5&quot;/&gt;&lt;property id=&quot;20300&quot; value=&quot;Slide 51 - &amp;quot;Fatal Falls Most Often From&amp;quot;&quot;/&gt;&lt;property id=&quot;20307&quot; value=&quot;377&quot;/&gt;&lt;/object&gt;&lt;object type=&quot;3&quot; unique_id=&quot;10054&quot;&gt;&lt;property id=&quot;20148&quot; value=&quot;5&quot;/&gt;&lt;property id=&quot;20300&quot; value=&quot;Slide 52 - &amp;quot;Consider Parapets&amp;quot;&quot;/&gt;&lt;property id=&quot;20307&quot; value=&quot;382&quot;/&gt;&lt;/object&gt;&lt;object type=&quot;3&quot; unique_id=&quot;10055&quot;&gt;&lt;property id=&quot;20148&quot; value=&quot;5&quot;/&gt;&lt;property id=&quot;20300&quot; value=&quot;Slide 53 - &amp;quot;Specify Window Sills at 42 inches&amp;quot;&quot;/&gt;&lt;property id=&quot;20307&quot; value=&quot;485&quot;/&gt;&lt;/object&gt;&lt;object type=&quot;3&quot; unique_id=&quot;10056&quot;&gt;&lt;property id=&quot;20148&quot; value=&quot;5&quot;/&gt;&lt;property id=&quot;20300&quot; value=&quot;Slide 54 - &amp;quot;Skylights&amp;quot;&quot;/&gt;&lt;property id=&quot;20307&quot; value=&quot;383&quot;/&gt;&lt;/object&gt;&lt;object type=&quot;3&quot; unique_id=&quot;10057&quot;&gt;&lt;property id=&quot;20148&quot; value=&quot;5&quot;/&gt;&lt;property id=&quot;20300&quot; value=&quot;Slide 55 - &amp;quot;Skylights&amp;quot;&quot;/&gt;&lt;property id=&quot;20307&quot; value=&quot;459&quot;/&gt;&lt;/object&gt;&lt;object type=&quot;3&quot; unique_id=&quot;10058&quot;&gt;&lt;property id=&quot;20148&quot; value=&quot;5&quot;/&gt;&lt;property id=&quot;20300&quot; value=&quot;Slide 56 - &amp;quot;Permanent Roof Anchors&amp;quot;&quot;/&gt;&lt;property id=&quot;20307&quot; value=&quot;387&quot;/&gt;&lt;/object&gt;&lt;object type=&quot;3&quot; unique_id=&quot;10059&quot;&gt;&lt;property id=&quot;20148&quot; value=&quot;5&quot;/&gt;&lt;property id=&quot;20300&quot; value=&quot;Slide 57 - &amp;quot;Permanent Roof Anchors&amp;quot;&quot;/&gt;&lt;property id=&quot;20307&quot; value=&quot;465&quot;/&gt;&lt;/object&gt;&lt;object type=&quot;3&quot; unique_id=&quot;10060&quot;&gt;&lt;property id=&quot;20148&quot; value=&quot;5&quot;/&gt;&lt;property id=&quot;20300&quot; value=&quot;Slide 58 - &amp;quot;Stairways and Floor Openings&amp;quot;&quot;/&gt;&lt;property id=&quot;20307&quot; value=&quot;388&quot;/&gt;&lt;/object&gt;&lt;object type=&quot;3&quot; unique_id=&quot;10061&quot;&gt;&lt;property id=&quot;20148&quot; value=&quot;5&quot;/&gt;&lt;property id=&quot;20300&quot; value=&quot;Slide 59 - &amp;quot;Floor Openings/Open-Sided Floors&amp;quot;&quot;/&gt;&lt;property id=&quot;20307&quot; value=&quot;460&quot;/&gt;&lt;/object&gt;&lt;object type=&quot;3&quot; unique_id=&quot;10062&quot;&gt;&lt;property id=&quot;20148&quot; value=&quot;5&quot;/&gt;&lt;property id=&quot;20300&quot; value=&quot;Slide 60 - &amp;quot;Falls Through Roof Surface&amp;quot;&quot;/&gt;&lt;property id=&quot;20307&quot; value=&quot;491&quot;/&gt;&lt;/object&gt;&lt;object type=&quot;3&quot; unique_id=&quot;10063&quot;&gt;&lt;property id=&quot;20148&quot; value=&quot;5&quot;/&gt;&lt;property id=&quot;20300&quot; value=&quot;Slide 61 - &amp;quot;Falls Through Roof Surface&amp;quot;&quot;/&gt;&lt;property id=&quot;20307&quot; value=&quot;492&quot;/&gt;&lt;/object&gt;&lt;object type=&quot;3&quot; unique_id=&quot;10064&quot;&gt;&lt;property id=&quot;20148&quot; value=&quot;5&quot;/&gt;&lt;property id=&quot;20300&quot; value=&quot;Slide 62 - &amp;quot;Falls from Open Sided Floors&amp;quot;&quot;/&gt;&lt;property id=&quot;20307&quot; value=&quot;389&quot;/&gt;&lt;/object&gt;&lt;object type=&quot;3&quot; unique_id=&quot;10065&quot;&gt;&lt;property id=&quot;20148&quot; value=&quot;5&quot;/&gt;&lt;property id=&quot;20300&quot; value=&quot;Slide 63 - &amp;quot;Reduce Work at Elevations&amp;quot;&quot;/&gt;&lt;property id=&quot;20307&quot; value=&quot;469&quot;/&gt;&lt;/object&gt;&lt;object type=&quot;3&quot; unique_id=&quot;10066&quot;&gt;&lt;property id=&quot;20148&quot; value=&quot;5&quot;/&gt;&lt;property id=&quot;20300&quot; value=&quot;Slide 64 - &amp;quot;Reduce Work at Elevations&amp;quot;&quot;/&gt;&lt;property id=&quot;20307&quot; value=&quot;484&quot;/&gt;&lt;/object&gt;&lt;object type=&quot;3&quot; unique_id=&quot;10067&quot;&gt;&lt;property id=&quot;20148&quot; value=&quot;5&quot;/&gt;&lt;property id=&quot;20300&quot; value=&quot;Slide 65 - &amp;quot;1926.1053 Ladders&amp;quot;&quot;/&gt;&lt;property id=&quot;20307&quot; value=&quot;370&quot;/&gt;&lt;/object&gt;&lt;object type=&quot;3&quot; unique_id=&quot;10068&quot;&gt;&lt;property id=&quot;20148&quot; value=&quot;5&quot;/&gt;&lt;property id=&quot;20300&quot; value=&quot;Slide 66 - &amp;quot;1926.1053 Ladders&amp;quot;&quot;/&gt;&lt;property id=&quot;20307&quot; value=&quot;462&quot;/&gt;&lt;/object&gt;&lt;object type=&quot;3&quot; unique_id=&quot;10069&quot;&gt;&lt;property id=&quot;20148&quot; value=&quot;5&quot;/&gt;&lt;property id=&quot;20300&quot; value=&quot;Slide 67 - &amp;quot;1026.451 Scaffolding&amp;quot;&quot;/&gt;&lt;property id=&quot;20307&quot; value=&quot;496&quot;/&gt;&lt;/object&gt;&lt;object type=&quot;3&quot; unique_id=&quot;10070&quot;&gt;&lt;property id=&quot;20148&quot; value=&quot;5&quot;/&gt;&lt;property id=&quot;20300&quot; value=&quot;Slide 68 - &amp;quot;1026.451 Scaffolding&amp;quot;&quot;/&gt;&lt;property id=&quot;20307&quot; value=&quot;497&quot;/&gt;&lt;/object&gt;&lt;object type=&quot;3&quot; unique_id=&quot;10071&quot;&gt;&lt;property id=&quot;20148&quot; value=&quot;5&quot;/&gt;&lt;property id=&quot;20300&quot; value=&quot;Slide 69 - &amp;quot;1926.21(b)(6) Confined Spaces&amp;quot;&quot;/&gt;&lt;property id=&quot;20307&quot; value=&quot;451&quot;/&gt;&lt;/object&gt;&lt;object type=&quot;3&quot; unique_id=&quot;10072&quot;&gt;&lt;property id=&quot;20148&quot; value=&quot;5&quot;/&gt;&lt;property id=&quot;20300&quot; value=&quot;Slide 70 - &amp;quot;1926.21(b)(6) Confined Spaces&amp;quot;&quot;/&gt;&lt;property id=&quot;20307&quot; value=&quot;463&quot;/&gt;&lt;/object&gt;&lt;object type=&quot;3&quot; unique_id=&quot;10073&quot;&gt;&lt;property id=&quot;20148&quot; value=&quot;5&quot;/&gt;&lt;property id=&quot;20300&quot; value=&quot;Slide 71 - &amp;quot;1926.52 Noise Exposure&amp;quot;&quot;/&gt;&lt;property id=&quot;20307&quot; value=&quot;369&quot;/&gt;&lt;/object&gt;&lt;object type=&quot;3&quot; unique_id=&quot;10074&quot;&gt;&lt;property id=&quot;20148&quot; value=&quot;5&quot;/&gt;&lt;property id=&quot;20300&quot; value=&quot;Slide 72 - &amp;quot;1926.52 Noise Exposure&amp;quot;&quot;/&gt;&lt;property id=&quot;20307&quot; value=&quot;480&quot;/&gt;&lt;/object&gt;&lt;object type=&quot;3&quot; unique_id=&quot;10075&quot;&gt;&lt;property id=&quot;20148&quot; value=&quot;5&quot;/&gt;&lt;property id=&quot;20300&quot; value=&quot;Slide 73 - &amp;quot;1926.52 Noise Exposure&amp;quot;&quot;/&gt;&lt;property id=&quot;20307&quot; value=&quot;384&quot;/&gt;&lt;/object&gt;&lt;object type=&quot;3&quot; unique_id=&quot;10076&quot;&gt;&lt;property id=&quot;20148&quot; value=&quot;5&quot;/&gt;&lt;property id=&quot;20300&quot; value=&quot;Slide 74 - &amp;quot;1926.55 Gases, Fumes&amp;quot;&quot;/&gt;&lt;property id=&quot;20307&quot; value=&quot;374&quot;/&gt;&lt;/object&gt;&lt;object type=&quot;3&quot; unique_id=&quot;10077&quot;&gt;&lt;property id=&quot;20148&quot; value=&quot;5&quot;/&gt;&lt;property id=&quot;20300&quot; value=&quot;Slide 75 - &amp;quot;1926.652 Excavations&amp;quot;&quot;/&gt;&lt;property id=&quot;20307&quot; value=&quot;368&quot;/&gt;&lt;/object&gt;&lt;object type=&quot;3&quot; unique_id=&quot;10078&quot;&gt;&lt;property id=&quot;20148&quot; value=&quot;5&quot;/&gt;&lt;property id=&quot;20300&quot; value=&quot;Slide 76 - &amp;quot;1926.652 Excavations&amp;quot;&quot;/&gt;&lt;property id=&quot;20307&quot; value=&quot;464&quot;/&gt;&lt;/object&gt;&lt;object type=&quot;3&quot; unique_id=&quot;10079&quot;&gt;&lt;property id=&quot;20148&quot; value=&quot;5&quot;/&gt;&lt;property id=&quot;20300&quot; value=&quot;Slide 77 - &amp;quot;1926.756 Beams and Columns&amp;quot;&quot;/&gt;&lt;property id=&quot;20307&quot; value=&quot;373&quot;/&gt;&lt;/object&gt;&lt;object type=&quot;3&quot; unique_id=&quot;10080&quot;&gt;&lt;property id=&quot;20148&quot; value=&quot;5&quot;/&gt;&lt;property id=&quot;20300&quot; value=&quot;Slide 78 - &amp;quot;1926.756 Beams and Columns&amp;quot;&quot;/&gt;&lt;property id=&quot;20307&quot; value=&quot;467&quot;/&gt;&lt;/object&gt;&lt;object type=&quot;3&quot; unique_id=&quot;10081&quot;&gt;&lt;property id=&quot;20148&quot; value=&quot;5&quot;/&gt;&lt;property id=&quot;20300&quot; value=&quot;Slide 79 - &amp;quot;1926.756 Beams and Columns&amp;quot;&quot;/&gt;&lt;property id=&quot;20307&quot; value=&quot;476&quot;/&gt;&lt;/object&gt;&lt;object type=&quot;3&quot; unique_id=&quot;10082&quot;&gt;&lt;property id=&quot;20148&quot; value=&quot;5&quot;/&gt;&lt;property id=&quot;20300&quot; value=&quot;Slide 80 - &amp;quot;1926.756 Beams and Columns&amp;quot;&quot;/&gt;&lt;property id=&quot;20307&quot; value=&quot;477&quot;/&gt;&lt;/object&gt;&lt;object type=&quot;3&quot; unique_id=&quot;10083&quot;&gt;&lt;property id=&quot;20148&quot; value=&quot;5&quot;/&gt;&lt;property id=&quot;20300&quot; value=&quot;Slide 81 - &amp;quot;1926.955 Overhead Power Lines&amp;quot;&quot;/&gt;&lt;property id=&quot;20307&quot; value=&quot;468&quot;/&gt;&lt;/object&gt;&lt;object type=&quot;3&quot; unique_id=&quot;10084&quot;&gt;&lt;property id=&quot;20148&quot; value=&quot;5&quot;/&gt;&lt;property id=&quot;20300&quot; value=&quot;Slide 82 - &amp;quot;Sprains, Strains, Material Handling&amp;quot;&quot;/&gt;&lt;property id=&quot;20307&quot; value=&quot;375&quot;/&gt;&lt;/object&gt;&lt;object type=&quot;3&quot; unique_id=&quot;10085&quot;&gt;&lt;property id=&quot;20148&quot; value=&quot;5&quot;/&gt;&lt;property id=&quot;20300&quot; value=&quot;Slide 83 - &amp;quot;Sprains, Strains, Material Handling&amp;quot;&quot;/&gt;&lt;property id=&quot;20307&quot; value=&quot;390&quot;/&gt;&lt;/object&gt;&lt;object type=&quot;3&quot; unique_id=&quot;10086&quot;&gt;&lt;property id=&quot;20148&quot; value=&quot;5&quot;/&gt;&lt;property id=&quot;20300&quot; value=&quot;Slide 84 - &amp;quot;Other Benefits of DfCS&amp;quot;&quot;/&gt;&lt;property id=&quot;20307&quot; value=&quot;425&quot;/&gt;&lt;/object&gt;&lt;object type=&quot;3&quot; unique_id=&quot;10087&quot;&gt;&lt;property id=&quot;20148&quot; value=&quot;5&quot;/&gt;&lt;property id=&quot;20300&quot; value=&quot;Slide 85 - &amp;quot;Other Benefits of DfCS&amp;quot;&quot;/&gt;&lt;property id=&quot;20307&quot; value=&quot;431&quot;/&gt;&lt;/object&gt;&lt;object type=&quot;3&quot; unique_id=&quot;10088&quot;&gt;&lt;property id=&quot;20148&quot; value=&quot;5&quot;/&gt;&lt;property id=&quot;20300&quot; value=&quot;Slide 86 - &amp;quot;Other Benefits of DfCS&amp;quot;&quot;/&gt;&lt;property id=&quot;20307&quot; value=&quot;427&quot;/&gt;&lt;/object&gt;&lt;object type=&quot;3&quot; unique_id=&quot;10089&quot;&gt;&lt;property id=&quot;20148&quot; value=&quot;5&quot;/&gt;&lt;property id=&quot;20300&quot; value=&quot;Slide 87 - &amp;quot;Other Benefits of DfCS&amp;quot;&quot;/&gt;&lt;property id=&quot;20307&quot; value=&quot;452&quot;/&gt;&lt;/object&gt;&lt;object type=&quot;3&quot; unique_id=&quot;10090&quot;&gt;&lt;property id=&quot;20148&quot; value=&quot;5&quot;/&gt;&lt;property id=&quot;20300&quot; value=&quot;Slide 88 - &amp;quot;Other Benefits of DfCS&amp;quot;&quot;/&gt;&lt;property id=&quot;20307&quot; value=&quot;482&quot;/&gt;&lt;/object&gt;&lt;object type=&quot;3&quot; unique_id=&quot;10091&quot;&gt;&lt;property id=&quot;20148&quot; value=&quot;5&quot;/&gt;&lt;property id=&quot;20300&quot; value=&quot;Slide 89 - &amp;quot;Other Benefits of DfCS&amp;quot;&quot;/&gt;&lt;property id=&quot;20307&quot; value=&quot;483&quot;/&gt;&lt;/object&gt;&lt;object type=&quot;3&quot; unique_id=&quot;10092&quot;&gt;&lt;property id=&quot;20148&quot; value=&quot;5&quot;/&gt;&lt;property id=&quot;20300&quot; value=&quot;Slide 90 - &amp;quot;Course Summary&amp;quot;&quot;/&gt;&lt;property id=&quot;20307&quot; value=&quot;450&quot;/&gt;&lt;/object&gt;&lt;object type=&quot;3&quot; unique_id=&quot;10093&quot;&gt;&lt;property id=&quot;20148&quot; value=&quot;5&quot;/&gt;&lt;property id=&quot;20300&quot; value=&quot;Slide 91 - &amp;quot;Always Consider the “Big Three”&amp;quot;&quot;/&gt;&lt;property id=&quot;20307&quot; value=&quot;471&quot;/&gt;&lt;/object&gt;&lt;object type=&quot;3&quot; unique_id=&quot;10094&quot;&gt;&lt;property id=&quot;20148&quot; value=&quot;5&quot;/&gt;&lt;property id=&quot;20300&quot; value=&quot;Slide 92 - &amp;quot;OSHA Resources&amp;quot;&quot;/&gt;&lt;property id=&quot;20307&quot; value=&quot;379&quot;/&gt;&lt;/object&gt;&lt;object type=&quot;3&quot; unique_id=&quot;10095&quot;&gt;&lt;property id=&quot;20148&quot; value=&quot;5&quot;/&gt;&lt;property id=&quot;20300&quot; value=&quot;Slide 93&quot;/&gt;&lt;property id=&quot;20307&quot; value=&quot;385&quot;/&gt;&lt;/object&gt;&lt;object type=&quot;3&quot; unique_id=&quot;12471&quot;&gt;&lt;property id=&quot;20148&quot; value=&quot;5&quot;/&gt;&lt;property id=&quot;20300&quot; value=&quot;Slide 46 - &amp;quot;Step #3&amp;quot;&quot;/&gt;&lt;property id=&quot;20307&quot; value=&quot;500&quot;/&gt;&lt;/object&gt;&lt;/object&gt;&lt;object type=&quot;8&quot; unique_id=&quot;10190&quot;&gt;&lt;/object&gt;&lt;/object&gt;&lt;/database&gt;"/>
  <p:tag name="SECTOMILLISECCONVERTED"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12171</TotalTime>
  <Words>3379</Words>
  <Application>Microsoft Office PowerPoint</Application>
  <PresentationFormat>On-screen Show (4:3)</PresentationFormat>
  <Paragraphs>696</Paragraphs>
  <Slides>93</Slides>
  <Notes>92</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3</vt:i4>
      </vt:variant>
      <vt:variant>
        <vt:lpstr>Slide Titles</vt:lpstr>
      </vt:variant>
      <vt:variant>
        <vt:i4>93</vt:i4>
      </vt:variant>
    </vt:vector>
  </HeadingPairs>
  <TitlesOfParts>
    <vt:vector size="105" baseType="lpstr">
      <vt:lpstr>SimSun</vt:lpstr>
      <vt:lpstr>Arial</vt:lpstr>
      <vt:lpstr>Calibri</vt:lpstr>
      <vt:lpstr>Century Gothic</vt:lpstr>
      <vt:lpstr>Times New Roman</vt:lpstr>
      <vt:lpstr>Verdana</vt:lpstr>
      <vt:lpstr>Wingdings</vt:lpstr>
      <vt:lpstr>Wingdings 2</vt:lpstr>
      <vt:lpstr>Austin</vt:lpstr>
      <vt:lpstr>Picture</vt:lpstr>
      <vt:lpstr>Acrobat Document</vt:lpstr>
      <vt:lpstr>Bitmap Image</vt:lpstr>
      <vt:lpstr>Design for Construction Safety</vt:lpstr>
      <vt:lpstr>Course  Goal</vt:lpstr>
      <vt:lpstr>Specific Course Objectives</vt:lpstr>
      <vt:lpstr>Course Outline</vt:lpstr>
      <vt:lpstr>Course Outline (cont’d)</vt:lpstr>
      <vt:lpstr>Course Outline (cont’d)</vt:lpstr>
      <vt:lpstr>Course Outline (cont’d)</vt:lpstr>
      <vt:lpstr>Course Material Includes</vt:lpstr>
      <vt:lpstr>Design for Construction Safety (DfCS)</vt:lpstr>
      <vt:lpstr>U.S. Construction Accident Statistics1</vt:lpstr>
      <vt:lpstr>Construction Fatalities By Occupation1</vt:lpstr>
      <vt:lpstr>“Conventional” Construction</vt:lpstr>
      <vt:lpstr>“Conventional” Construction</vt:lpstr>
      <vt:lpstr>Typical Construction Project Arrangement</vt:lpstr>
      <vt:lpstr>Designing For Construction Safety (DfCS) </vt:lpstr>
      <vt:lpstr>DfCS Process - It’s a Team Concept</vt:lpstr>
      <vt:lpstr>Why Is It Necessary?</vt:lpstr>
      <vt:lpstr>Design Can Influence Construction Safety1,2</vt:lpstr>
      <vt:lpstr>OSHA 1926 - Engineering Requirements</vt:lpstr>
      <vt:lpstr>Factors That Contribute to Construction Accidents1</vt:lpstr>
      <vt:lpstr>Where do Design Professionals Fit?</vt:lpstr>
      <vt:lpstr>Considering Safety During Design Offers the Most Payoff1</vt:lpstr>
      <vt:lpstr>DfCS Methodology</vt:lpstr>
      <vt:lpstr>Step #1</vt:lpstr>
      <vt:lpstr>Consider Human Factors</vt:lpstr>
      <vt:lpstr>    Recognized Hazards</vt:lpstr>
      <vt:lpstr>Visit Similar Facilities</vt:lpstr>
      <vt:lpstr>Recognized Hazards - Sources Industry Standards</vt:lpstr>
      <vt:lpstr>Recognized Hazards - Sources Government Regulations</vt:lpstr>
      <vt:lpstr>      Hidden Hazards</vt:lpstr>
      <vt:lpstr>Examples of Hidden Hazards</vt:lpstr>
      <vt:lpstr>”What If” Analysis</vt:lpstr>
      <vt:lpstr>Hidden Hazards -”What If” Analysis</vt:lpstr>
      <vt:lpstr>“What If” Situation Questions</vt:lpstr>
      <vt:lpstr>“What if” Analysis  Template</vt:lpstr>
      <vt:lpstr>Hidden Hazards -”What If” Analysis Example</vt:lpstr>
      <vt:lpstr>Hidden Hazards - Other Methods</vt:lpstr>
      <vt:lpstr>Fatal Facts</vt:lpstr>
      <vt:lpstr>Fatal Facts</vt:lpstr>
      <vt:lpstr>Step #2</vt:lpstr>
      <vt:lpstr>DfCS - Risk Assessment Estimate Injury Severity</vt:lpstr>
      <vt:lpstr>DfCS - Risk Assessment Estimate Injury Severity</vt:lpstr>
      <vt:lpstr>DfCS - Risk Assessment Estimate Probability of Hazardous Event</vt:lpstr>
      <vt:lpstr>DfCS - Risk Assessment Estimate Probability of Hazardous Event</vt:lpstr>
      <vt:lpstr>DfCS - Risk Assessment Matrix</vt:lpstr>
      <vt:lpstr>Step #3</vt:lpstr>
      <vt:lpstr>Hierarchy of Controls </vt:lpstr>
      <vt:lpstr>DfCS Template</vt:lpstr>
      <vt:lpstr>Top Ten 1926 OSHA Violations </vt:lpstr>
      <vt:lpstr>1926.501 Fall Protection</vt:lpstr>
      <vt:lpstr>Fatal Falls Most Often From</vt:lpstr>
      <vt:lpstr>Consider Parapets</vt:lpstr>
      <vt:lpstr>Specify Window Sills at 42 inches</vt:lpstr>
      <vt:lpstr>Skylights</vt:lpstr>
      <vt:lpstr>Skylights</vt:lpstr>
      <vt:lpstr>Permanent Roof Anchors</vt:lpstr>
      <vt:lpstr>Permanent Roof Anchors</vt:lpstr>
      <vt:lpstr>Stairways and Floor Openings</vt:lpstr>
      <vt:lpstr>Floor Openings/Open-Sided Floors</vt:lpstr>
      <vt:lpstr>Falls Through Roof Surface</vt:lpstr>
      <vt:lpstr>Falls Through Roof Surface</vt:lpstr>
      <vt:lpstr>Falls from Open Sided Floors</vt:lpstr>
      <vt:lpstr>Reduce Work at Elevations</vt:lpstr>
      <vt:lpstr>Reduce Work at Elevations</vt:lpstr>
      <vt:lpstr>1926.1053 Ladders</vt:lpstr>
      <vt:lpstr>1926.1053 Ladders</vt:lpstr>
      <vt:lpstr>1026.451 Scaffolding</vt:lpstr>
      <vt:lpstr>1026.451 Scaffolding</vt:lpstr>
      <vt:lpstr>1926.21(b)(6) Confined Spaces</vt:lpstr>
      <vt:lpstr>1926.21(b)(6) Confined Spaces</vt:lpstr>
      <vt:lpstr>1926.52 Noise Exposure</vt:lpstr>
      <vt:lpstr>1926.52 Noise Exposure</vt:lpstr>
      <vt:lpstr>1926.52 Noise Exposure</vt:lpstr>
      <vt:lpstr>1926.55 Fumes</vt:lpstr>
      <vt:lpstr>1926.652 Excavations</vt:lpstr>
      <vt:lpstr>1926.652 Excavations</vt:lpstr>
      <vt:lpstr>1926.756 Beams &amp; Columns</vt:lpstr>
      <vt:lpstr>1926.756 Beams &amp; Columns Cont’d</vt:lpstr>
      <vt:lpstr>1926.756 Beams &amp; Columns Cont’d</vt:lpstr>
      <vt:lpstr>1926.756 Beams &amp; Columns Cont’d</vt:lpstr>
      <vt:lpstr>1926.955 Overhead Power Lines</vt:lpstr>
      <vt:lpstr>Sprains, Strains, Material Handling</vt:lpstr>
      <vt:lpstr>Sprains, Strains, Material Handling</vt:lpstr>
      <vt:lpstr>Other Benefits of DfCS</vt:lpstr>
      <vt:lpstr>Other Benefits of DfCS</vt:lpstr>
      <vt:lpstr>Other Benefits of DfCS</vt:lpstr>
      <vt:lpstr>Other Benefits of DfCS</vt:lpstr>
      <vt:lpstr>Other Benefits of DfCS</vt:lpstr>
      <vt:lpstr>Other Benefits of DfCS</vt:lpstr>
      <vt:lpstr>Course Summary</vt:lpstr>
      <vt:lpstr>Always Consider the “Big Three”</vt:lpstr>
      <vt:lpstr>OSHA Resources</vt:lpstr>
      <vt:lpstr>PowerPoint Presentation</vt:lpstr>
    </vt:vector>
  </TitlesOfParts>
  <Company>US Department of Labor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OSHA-USER</dc:creator>
  <cp:lastModifiedBy>Toole, Mike</cp:lastModifiedBy>
  <cp:revision>406</cp:revision>
  <cp:lastPrinted>2015-06-11T11:25:43Z</cp:lastPrinted>
  <dcterms:created xsi:type="dcterms:W3CDTF">2003-03-12T14:22:57Z</dcterms:created>
  <dcterms:modified xsi:type="dcterms:W3CDTF">2017-10-24T14:51:25Z</dcterms:modified>
</cp:coreProperties>
</file>